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58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A669D6-AEF5-4258-8946-BF35472AE701}" type="doc">
      <dgm:prSet loTypeId="urn:microsoft.com/office/officeart/2005/8/layout/venn1" loCatId="relationship" qsTypeId="urn:microsoft.com/office/officeart/2005/8/quickstyle/3d1" qsCatId="3D" csTypeId="urn:microsoft.com/office/officeart/2005/8/colors/accent1_2" csCatId="accent1" phldr="1"/>
      <dgm:spPr/>
    </dgm:pt>
    <dgm:pt modelId="{78C28991-35ED-415E-9B65-4DEC3480CDE4}">
      <dgm:prSet phldrT="[Text]"/>
      <dgm:spPr>
        <a:solidFill>
          <a:schemeClr val="accent4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IN" b="1" dirty="0" smtClean="0">
              <a:latin typeface="Times New Roman" pitchFamily="18" charset="0"/>
              <a:cs typeface="Times New Roman" pitchFamily="18" charset="0"/>
            </a:rPr>
            <a:t>OUTCOME</a:t>
          </a:r>
          <a:endParaRPr lang="en-IN" b="1" dirty="0">
            <a:latin typeface="Times New Roman" pitchFamily="18" charset="0"/>
            <a:cs typeface="Times New Roman" pitchFamily="18" charset="0"/>
          </a:endParaRPr>
        </a:p>
      </dgm:t>
    </dgm:pt>
    <dgm:pt modelId="{6D516C0C-18AC-48A7-999C-D62AED6C4D96}" type="parTrans" cxnId="{285088EF-20B6-4375-9EDD-9F973A90E673}">
      <dgm:prSet/>
      <dgm:spPr/>
      <dgm:t>
        <a:bodyPr/>
        <a:lstStyle/>
        <a:p>
          <a:endParaRPr lang="en-IN"/>
        </a:p>
      </dgm:t>
    </dgm:pt>
    <dgm:pt modelId="{A587C88F-4283-48CA-BA45-619D23C85106}" type="sibTrans" cxnId="{285088EF-20B6-4375-9EDD-9F973A90E673}">
      <dgm:prSet/>
      <dgm:spPr/>
      <dgm:t>
        <a:bodyPr/>
        <a:lstStyle/>
        <a:p>
          <a:endParaRPr lang="en-IN"/>
        </a:p>
      </dgm:t>
    </dgm:pt>
    <dgm:pt modelId="{A03DDC5C-8105-4B02-A8BA-403D0832949D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IN" b="1" dirty="0" smtClean="0">
              <a:latin typeface="Times New Roman" pitchFamily="18" charset="0"/>
              <a:cs typeface="Times New Roman" pitchFamily="18" charset="0"/>
            </a:rPr>
            <a:t>QUANTITY</a:t>
          </a:r>
          <a:endParaRPr lang="en-IN" b="1" dirty="0">
            <a:latin typeface="Times New Roman" pitchFamily="18" charset="0"/>
            <a:cs typeface="Times New Roman" pitchFamily="18" charset="0"/>
          </a:endParaRPr>
        </a:p>
      </dgm:t>
    </dgm:pt>
    <dgm:pt modelId="{C6FF6979-0E5B-4CB8-A7FB-B34959401514}" type="parTrans" cxnId="{6000F722-00F4-4BF6-B879-8D28A9509896}">
      <dgm:prSet/>
      <dgm:spPr/>
      <dgm:t>
        <a:bodyPr/>
        <a:lstStyle/>
        <a:p>
          <a:endParaRPr lang="en-IN"/>
        </a:p>
      </dgm:t>
    </dgm:pt>
    <dgm:pt modelId="{CF103159-2C09-4B71-B83A-D6A1446535C2}" type="sibTrans" cxnId="{6000F722-00F4-4BF6-B879-8D28A9509896}">
      <dgm:prSet/>
      <dgm:spPr/>
      <dgm:t>
        <a:bodyPr/>
        <a:lstStyle/>
        <a:p>
          <a:endParaRPr lang="en-IN"/>
        </a:p>
      </dgm:t>
    </dgm:pt>
    <dgm:pt modelId="{B7C0ABC2-7EB3-4AD5-B8F2-88B39A442C08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IN" b="1" dirty="0" smtClean="0">
              <a:latin typeface="Times New Roman" pitchFamily="18" charset="0"/>
              <a:cs typeface="Times New Roman" pitchFamily="18" charset="0"/>
            </a:rPr>
            <a:t>QUALITY</a:t>
          </a:r>
          <a:endParaRPr lang="en-IN" b="1" dirty="0">
            <a:latin typeface="Times New Roman" pitchFamily="18" charset="0"/>
            <a:cs typeface="Times New Roman" pitchFamily="18" charset="0"/>
          </a:endParaRPr>
        </a:p>
      </dgm:t>
    </dgm:pt>
    <dgm:pt modelId="{1F72794F-B1E7-4AE7-8565-0E8E209DC097}" type="parTrans" cxnId="{C1A5D4EB-12A5-4C6F-AE30-31ED41D2584A}">
      <dgm:prSet/>
      <dgm:spPr/>
      <dgm:t>
        <a:bodyPr/>
        <a:lstStyle/>
        <a:p>
          <a:endParaRPr lang="en-IN"/>
        </a:p>
      </dgm:t>
    </dgm:pt>
    <dgm:pt modelId="{4A8CA20E-041A-4B7B-B5E5-95FDFAA07ED0}" type="sibTrans" cxnId="{C1A5D4EB-12A5-4C6F-AE30-31ED41D2584A}">
      <dgm:prSet/>
      <dgm:spPr/>
      <dgm:t>
        <a:bodyPr/>
        <a:lstStyle/>
        <a:p>
          <a:endParaRPr lang="en-IN"/>
        </a:p>
      </dgm:t>
    </dgm:pt>
    <dgm:pt modelId="{CC579721-2907-47A1-B5DA-5071DB0F95CA}" type="pres">
      <dgm:prSet presAssocID="{75A669D6-AEF5-4258-8946-BF35472AE701}" presName="compositeShape" presStyleCnt="0">
        <dgm:presLayoutVars>
          <dgm:chMax val="7"/>
          <dgm:dir/>
          <dgm:resizeHandles val="exact"/>
        </dgm:presLayoutVars>
      </dgm:prSet>
      <dgm:spPr/>
    </dgm:pt>
    <dgm:pt modelId="{F8901F0D-6DAF-47B5-BA3F-DDE58CEA3B4D}" type="pres">
      <dgm:prSet presAssocID="{78C28991-35ED-415E-9B65-4DEC3480CDE4}" presName="circ1" presStyleLbl="vennNode1" presStyleIdx="0" presStyleCnt="3"/>
      <dgm:spPr/>
      <dgm:t>
        <a:bodyPr/>
        <a:lstStyle/>
        <a:p>
          <a:endParaRPr lang="en-IN"/>
        </a:p>
      </dgm:t>
    </dgm:pt>
    <dgm:pt modelId="{AFAF075E-AF40-4CF4-A0E9-65797BA23825}" type="pres">
      <dgm:prSet presAssocID="{78C28991-35ED-415E-9B65-4DEC3480CDE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511981B-1C9A-4617-BE60-02EC6B910FA4}" type="pres">
      <dgm:prSet presAssocID="{A03DDC5C-8105-4B02-A8BA-403D0832949D}" presName="circ2" presStyleLbl="vennNode1" presStyleIdx="1" presStyleCnt="3"/>
      <dgm:spPr/>
      <dgm:t>
        <a:bodyPr/>
        <a:lstStyle/>
        <a:p>
          <a:endParaRPr lang="en-IN"/>
        </a:p>
      </dgm:t>
    </dgm:pt>
    <dgm:pt modelId="{1E000AEC-273A-4B25-B5DE-5ADA8E70E7E6}" type="pres">
      <dgm:prSet presAssocID="{A03DDC5C-8105-4B02-A8BA-403D0832949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06F488F-AD2E-484C-B504-121B4ED27AEF}" type="pres">
      <dgm:prSet presAssocID="{B7C0ABC2-7EB3-4AD5-B8F2-88B39A442C08}" presName="circ3" presStyleLbl="vennNode1" presStyleIdx="2" presStyleCnt="3"/>
      <dgm:spPr/>
      <dgm:t>
        <a:bodyPr/>
        <a:lstStyle/>
        <a:p>
          <a:endParaRPr lang="en-IN"/>
        </a:p>
      </dgm:t>
    </dgm:pt>
    <dgm:pt modelId="{D929AA8F-5E9F-4A5D-B996-5418DD9D4940}" type="pres">
      <dgm:prSet presAssocID="{B7C0ABC2-7EB3-4AD5-B8F2-88B39A442C0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C1A5D4EB-12A5-4C6F-AE30-31ED41D2584A}" srcId="{75A669D6-AEF5-4258-8946-BF35472AE701}" destId="{B7C0ABC2-7EB3-4AD5-B8F2-88B39A442C08}" srcOrd="2" destOrd="0" parTransId="{1F72794F-B1E7-4AE7-8565-0E8E209DC097}" sibTransId="{4A8CA20E-041A-4B7B-B5E5-95FDFAA07ED0}"/>
    <dgm:cxn modelId="{D583435B-3915-48D1-A21C-F58E7A141E35}" type="presOf" srcId="{B7C0ABC2-7EB3-4AD5-B8F2-88B39A442C08}" destId="{106F488F-AD2E-484C-B504-121B4ED27AEF}" srcOrd="0" destOrd="0" presId="urn:microsoft.com/office/officeart/2005/8/layout/venn1"/>
    <dgm:cxn modelId="{899BB1DA-0548-4E64-9AE1-3476074893A1}" type="presOf" srcId="{A03DDC5C-8105-4B02-A8BA-403D0832949D}" destId="{1E000AEC-273A-4B25-B5DE-5ADA8E70E7E6}" srcOrd="1" destOrd="0" presId="urn:microsoft.com/office/officeart/2005/8/layout/venn1"/>
    <dgm:cxn modelId="{85E2CE11-2FD0-4856-BCDD-758C10D80B11}" type="presOf" srcId="{75A669D6-AEF5-4258-8946-BF35472AE701}" destId="{CC579721-2907-47A1-B5DA-5071DB0F95CA}" srcOrd="0" destOrd="0" presId="urn:microsoft.com/office/officeart/2005/8/layout/venn1"/>
    <dgm:cxn modelId="{15C8AB16-3C8E-4948-84A9-C72A7F62AA98}" type="presOf" srcId="{B7C0ABC2-7EB3-4AD5-B8F2-88B39A442C08}" destId="{D929AA8F-5E9F-4A5D-B996-5418DD9D4940}" srcOrd="1" destOrd="0" presId="urn:microsoft.com/office/officeart/2005/8/layout/venn1"/>
    <dgm:cxn modelId="{308A68C2-2C95-49E5-B397-1A57F8BD6182}" type="presOf" srcId="{78C28991-35ED-415E-9B65-4DEC3480CDE4}" destId="{AFAF075E-AF40-4CF4-A0E9-65797BA23825}" srcOrd="1" destOrd="0" presId="urn:microsoft.com/office/officeart/2005/8/layout/venn1"/>
    <dgm:cxn modelId="{B39FF58B-E2F5-4AEA-BF6D-CCDBD325F17C}" type="presOf" srcId="{A03DDC5C-8105-4B02-A8BA-403D0832949D}" destId="{4511981B-1C9A-4617-BE60-02EC6B910FA4}" srcOrd="0" destOrd="0" presId="urn:microsoft.com/office/officeart/2005/8/layout/venn1"/>
    <dgm:cxn modelId="{285088EF-20B6-4375-9EDD-9F973A90E673}" srcId="{75A669D6-AEF5-4258-8946-BF35472AE701}" destId="{78C28991-35ED-415E-9B65-4DEC3480CDE4}" srcOrd="0" destOrd="0" parTransId="{6D516C0C-18AC-48A7-999C-D62AED6C4D96}" sibTransId="{A587C88F-4283-48CA-BA45-619D23C85106}"/>
    <dgm:cxn modelId="{6000F722-00F4-4BF6-B879-8D28A9509896}" srcId="{75A669D6-AEF5-4258-8946-BF35472AE701}" destId="{A03DDC5C-8105-4B02-A8BA-403D0832949D}" srcOrd="1" destOrd="0" parTransId="{C6FF6979-0E5B-4CB8-A7FB-B34959401514}" sibTransId="{CF103159-2C09-4B71-B83A-D6A1446535C2}"/>
    <dgm:cxn modelId="{22365EF3-C298-45C4-B7E8-98E765E8A343}" type="presOf" srcId="{78C28991-35ED-415E-9B65-4DEC3480CDE4}" destId="{F8901F0D-6DAF-47B5-BA3F-DDE58CEA3B4D}" srcOrd="0" destOrd="0" presId="urn:microsoft.com/office/officeart/2005/8/layout/venn1"/>
    <dgm:cxn modelId="{AE6274FD-F0D1-4D0C-B721-B4AA46F82B5F}" type="presParOf" srcId="{CC579721-2907-47A1-B5DA-5071DB0F95CA}" destId="{F8901F0D-6DAF-47B5-BA3F-DDE58CEA3B4D}" srcOrd="0" destOrd="0" presId="urn:microsoft.com/office/officeart/2005/8/layout/venn1"/>
    <dgm:cxn modelId="{5F8EF479-0F3A-499E-B859-B424C2F6D66A}" type="presParOf" srcId="{CC579721-2907-47A1-B5DA-5071DB0F95CA}" destId="{AFAF075E-AF40-4CF4-A0E9-65797BA23825}" srcOrd="1" destOrd="0" presId="urn:microsoft.com/office/officeart/2005/8/layout/venn1"/>
    <dgm:cxn modelId="{FEA37DFA-BB2D-429C-80E5-E9965433B622}" type="presParOf" srcId="{CC579721-2907-47A1-B5DA-5071DB0F95CA}" destId="{4511981B-1C9A-4617-BE60-02EC6B910FA4}" srcOrd="2" destOrd="0" presId="urn:microsoft.com/office/officeart/2005/8/layout/venn1"/>
    <dgm:cxn modelId="{515A7BA2-C313-48B2-9CA3-0971DB253D02}" type="presParOf" srcId="{CC579721-2907-47A1-B5DA-5071DB0F95CA}" destId="{1E000AEC-273A-4B25-B5DE-5ADA8E70E7E6}" srcOrd="3" destOrd="0" presId="urn:microsoft.com/office/officeart/2005/8/layout/venn1"/>
    <dgm:cxn modelId="{44025ECD-420A-4C0C-BE6D-C50911057D25}" type="presParOf" srcId="{CC579721-2907-47A1-B5DA-5071DB0F95CA}" destId="{106F488F-AD2E-484C-B504-121B4ED27AEF}" srcOrd="4" destOrd="0" presId="urn:microsoft.com/office/officeart/2005/8/layout/venn1"/>
    <dgm:cxn modelId="{313133A1-03D2-4229-A6AC-CE82BAFA886C}" type="presParOf" srcId="{CC579721-2907-47A1-B5DA-5071DB0F95CA}" destId="{D929AA8F-5E9F-4A5D-B996-5418DD9D494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DAE175-8E01-4CA8-87B4-812D12D527CA}" type="doc">
      <dgm:prSet loTypeId="urn:microsoft.com/office/officeart/2005/8/layout/pyramid2" loCatId="pyramid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GB"/>
        </a:p>
      </dgm:t>
    </dgm:pt>
    <dgm:pt modelId="{F3C9C359-3A4D-4DEB-9C0D-E084C36972A4}">
      <dgm:prSet custT="1"/>
      <dgm:spPr/>
      <dgm:t>
        <a:bodyPr/>
        <a:lstStyle/>
        <a:p>
          <a:pPr rtl="0"/>
          <a:r>
            <a:rPr lang="en-GB" sz="2000" b="1" dirty="0" smtClean="0">
              <a:latin typeface="Times New Roman" pitchFamily="18" charset="0"/>
              <a:cs typeface="Times New Roman" pitchFamily="18" charset="0"/>
            </a:rPr>
            <a:t>Choose / earmark your area</a:t>
          </a:r>
          <a:endParaRPr lang="en-GB" sz="2000" b="1" dirty="0">
            <a:latin typeface="Times New Roman" pitchFamily="18" charset="0"/>
            <a:cs typeface="Times New Roman" pitchFamily="18" charset="0"/>
          </a:endParaRPr>
        </a:p>
      </dgm:t>
    </dgm:pt>
    <dgm:pt modelId="{C1F49B10-84B7-45FD-BA36-4F7B91C72395}" type="parTrans" cxnId="{E0B91E2E-649F-4ACF-8045-5247F4FE743F}">
      <dgm:prSet/>
      <dgm:spPr/>
      <dgm:t>
        <a:bodyPr/>
        <a:lstStyle/>
        <a:p>
          <a:endParaRPr lang="en-GB"/>
        </a:p>
      </dgm:t>
    </dgm:pt>
    <dgm:pt modelId="{14DC3C28-E4A1-4A57-8F3F-6216744473BA}" type="sibTrans" cxnId="{E0B91E2E-649F-4ACF-8045-5247F4FE743F}">
      <dgm:prSet/>
      <dgm:spPr/>
      <dgm:t>
        <a:bodyPr/>
        <a:lstStyle/>
        <a:p>
          <a:endParaRPr lang="en-GB"/>
        </a:p>
      </dgm:t>
    </dgm:pt>
    <dgm:pt modelId="{20C8506E-9E92-4F07-BE4F-65349EC47CAF}">
      <dgm:prSet custT="1"/>
      <dgm:spPr/>
      <dgm:t>
        <a:bodyPr/>
        <a:lstStyle/>
        <a:p>
          <a:pPr rtl="0"/>
          <a:r>
            <a:rPr lang="en-GB" sz="2000" b="1" dirty="0" smtClean="0">
              <a:latin typeface="Times New Roman" pitchFamily="18" charset="0"/>
              <a:cs typeface="Times New Roman" pitchFamily="18" charset="0"/>
            </a:rPr>
            <a:t>Know your boundaries</a:t>
          </a:r>
          <a:endParaRPr lang="en-GB" sz="2000" b="1" dirty="0">
            <a:latin typeface="Times New Roman" pitchFamily="18" charset="0"/>
            <a:cs typeface="Times New Roman" pitchFamily="18" charset="0"/>
          </a:endParaRPr>
        </a:p>
      </dgm:t>
    </dgm:pt>
    <dgm:pt modelId="{A78345D8-9FBF-4C21-A54B-1121A07F03D4}" type="parTrans" cxnId="{3A01864B-2047-426E-A845-BBF6488E6DE6}">
      <dgm:prSet/>
      <dgm:spPr/>
      <dgm:t>
        <a:bodyPr/>
        <a:lstStyle/>
        <a:p>
          <a:endParaRPr lang="en-GB"/>
        </a:p>
      </dgm:t>
    </dgm:pt>
    <dgm:pt modelId="{FB91C800-25F6-496A-83E2-BA0BD4D024D9}" type="sibTrans" cxnId="{3A01864B-2047-426E-A845-BBF6488E6DE6}">
      <dgm:prSet/>
      <dgm:spPr/>
      <dgm:t>
        <a:bodyPr/>
        <a:lstStyle/>
        <a:p>
          <a:endParaRPr lang="en-GB"/>
        </a:p>
      </dgm:t>
    </dgm:pt>
    <dgm:pt modelId="{BFF2BC48-A483-4BD7-8DBD-B76E59C6860C}">
      <dgm:prSet custT="1"/>
      <dgm:spPr/>
      <dgm:t>
        <a:bodyPr/>
        <a:lstStyle/>
        <a:p>
          <a:pPr rtl="0"/>
          <a:r>
            <a:rPr lang="en-GB" sz="2000" b="1" dirty="0" smtClean="0">
              <a:latin typeface="Times New Roman" pitchFamily="18" charset="0"/>
              <a:cs typeface="Times New Roman" pitchFamily="18" charset="0"/>
            </a:rPr>
            <a:t>Avoid overlapping</a:t>
          </a:r>
          <a:endParaRPr lang="en-GB" sz="2000" b="1" dirty="0">
            <a:latin typeface="Times New Roman" pitchFamily="18" charset="0"/>
            <a:cs typeface="Times New Roman" pitchFamily="18" charset="0"/>
          </a:endParaRPr>
        </a:p>
      </dgm:t>
    </dgm:pt>
    <dgm:pt modelId="{2242DB7F-9655-42AB-820A-0D282A714EDE}" type="parTrans" cxnId="{ABDCB5B8-90B6-4684-9E1B-C68C6F60307F}">
      <dgm:prSet/>
      <dgm:spPr/>
      <dgm:t>
        <a:bodyPr/>
        <a:lstStyle/>
        <a:p>
          <a:endParaRPr lang="en-GB"/>
        </a:p>
      </dgm:t>
    </dgm:pt>
    <dgm:pt modelId="{4DD9EA95-E57C-46B7-A876-4FF266617BD0}" type="sibTrans" cxnId="{ABDCB5B8-90B6-4684-9E1B-C68C6F60307F}">
      <dgm:prSet/>
      <dgm:spPr/>
      <dgm:t>
        <a:bodyPr/>
        <a:lstStyle/>
        <a:p>
          <a:endParaRPr lang="en-GB"/>
        </a:p>
      </dgm:t>
    </dgm:pt>
    <dgm:pt modelId="{97E728EB-B6ED-4F4A-8D09-048E43E1A860}">
      <dgm:prSet custT="1"/>
      <dgm:spPr/>
      <dgm:t>
        <a:bodyPr/>
        <a:lstStyle/>
        <a:p>
          <a:pPr rtl="0"/>
          <a:r>
            <a:rPr lang="en-GB" sz="2000" b="1" dirty="0" smtClean="0">
              <a:latin typeface="Times New Roman" pitchFamily="18" charset="0"/>
              <a:cs typeface="Times New Roman" pitchFamily="18" charset="0"/>
            </a:rPr>
            <a:t>Keep realistic goals</a:t>
          </a:r>
          <a:endParaRPr lang="en-GB" sz="2000" b="1" dirty="0">
            <a:latin typeface="Times New Roman" pitchFamily="18" charset="0"/>
            <a:cs typeface="Times New Roman" pitchFamily="18" charset="0"/>
          </a:endParaRPr>
        </a:p>
      </dgm:t>
    </dgm:pt>
    <dgm:pt modelId="{192FC981-FC17-4B79-BCA3-A3F5D68084F1}" type="parTrans" cxnId="{D7FE982E-2E7C-479F-9A68-5448EC026EE5}">
      <dgm:prSet/>
      <dgm:spPr/>
      <dgm:t>
        <a:bodyPr/>
        <a:lstStyle/>
        <a:p>
          <a:endParaRPr lang="en-GB"/>
        </a:p>
      </dgm:t>
    </dgm:pt>
    <dgm:pt modelId="{93992714-9C0E-4AA9-B3A4-52C9E21915CA}" type="sibTrans" cxnId="{D7FE982E-2E7C-479F-9A68-5448EC026EE5}">
      <dgm:prSet/>
      <dgm:spPr/>
      <dgm:t>
        <a:bodyPr/>
        <a:lstStyle/>
        <a:p>
          <a:endParaRPr lang="en-GB"/>
        </a:p>
      </dgm:t>
    </dgm:pt>
    <dgm:pt modelId="{9CE0704C-AF9A-47B2-B862-2B7852DA3716}">
      <dgm:prSet custT="1"/>
      <dgm:spPr/>
      <dgm:t>
        <a:bodyPr/>
        <a:lstStyle/>
        <a:p>
          <a:pPr rtl="0"/>
          <a:r>
            <a:rPr lang="en-GB" sz="2000" b="1" dirty="0" smtClean="0">
              <a:latin typeface="Times New Roman" pitchFamily="18" charset="0"/>
              <a:cs typeface="Times New Roman" pitchFamily="18" charset="0"/>
            </a:rPr>
            <a:t>Avoid subject which is overdone</a:t>
          </a:r>
          <a:endParaRPr lang="en-GB" sz="2000" b="1" dirty="0">
            <a:latin typeface="Times New Roman" pitchFamily="18" charset="0"/>
            <a:cs typeface="Times New Roman" pitchFamily="18" charset="0"/>
          </a:endParaRPr>
        </a:p>
      </dgm:t>
    </dgm:pt>
    <dgm:pt modelId="{558D0AC8-9BDE-4B04-B90D-B2C564635E0A}" type="parTrans" cxnId="{AB157B2D-53A1-4D15-B63A-FD0CEE01DB1C}">
      <dgm:prSet/>
      <dgm:spPr/>
      <dgm:t>
        <a:bodyPr/>
        <a:lstStyle/>
        <a:p>
          <a:endParaRPr lang="en-GB"/>
        </a:p>
      </dgm:t>
    </dgm:pt>
    <dgm:pt modelId="{7EE7651C-F433-41B1-96B9-4E7B4BE46FDD}" type="sibTrans" cxnId="{AB157B2D-53A1-4D15-B63A-FD0CEE01DB1C}">
      <dgm:prSet/>
      <dgm:spPr/>
      <dgm:t>
        <a:bodyPr/>
        <a:lstStyle/>
        <a:p>
          <a:endParaRPr lang="en-GB"/>
        </a:p>
      </dgm:t>
    </dgm:pt>
    <dgm:pt modelId="{E1C09FC8-CFC7-4671-B43D-CE94F9FCA59D}">
      <dgm:prSet custT="1"/>
      <dgm:spPr/>
      <dgm:t>
        <a:bodyPr/>
        <a:lstStyle/>
        <a:p>
          <a:pPr rtl="0"/>
          <a:r>
            <a:rPr lang="en-GB" sz="2000" b="1" dirty="0" err="1" smtClean="0">
              <a:latin typeface="Times New Roman" pitchFamily="18" charset="0"/>
              <a:cs typeface="Times New Roman" pitchFamily="18" charset="0"/>
            </a:rPr>
            <a:t>Contraversial</a:t>
          </a:r>
          <a:r>
            <a:rPr lang="en-GB" sz="2000" b="1" dirty="0" smtClean="0">
              <a:latin typeface="Times New Roman" pitchFamily="18" charset="0"/>
              <a:cs typeface="Times New Roman" pitchFamily="18" charset="0"/>
            </a:rPr>
            <a:t> subject should not become choice of  average researcher</a:t>
          </a:r>
          <a:endParaRPr lang="en-GB" sz="2000" b="1" dirty="0">
            <a:latin typeface="Times New Roman" pitchFamily="18" charset="0"/>
            <a:cs typeface="Times New Roman" pitchFamily="18" charset="0"/>
          </a:endParaRPr>
        </a:p>
      </dgm:t>
    </dgm:pt>
    <dgm:pt modelId="{B83F4D06-A098-440A-926D-208B8FF3DB63}" type="parTrans" cxnId="{1AA1A40B-713D-4973-8BB9-944BA5C3B777}">
      <dgm:prSet/>
      <dgm:spPr/>
      <dgm:t>
        <a:bodyPr/>
        <a:lstStyle/>
        <a:p>
          <a:endParaRPr lang="en-IN"/>
        </a:p>
      </dgm:t>
    </dgm:pt>
    <dgm:pt modelId="{6448E429-BF9C-4085-B470-78A4ED7A34D8}" type="sibTrans" cxnId="{1AA1A40B-713D-4973-8BB9-944BA5C3B777}">
      <dgm:prSet/>
      <dgm:spPr/>
      <dgm:t>
        <a:bodyPr/>
        <a:lstStyle/>
        <a:p>
          <a:endParaRPr lang="en-IN"/>
        </a:p>
      </dgm:t>
    </dgm:pt>
    <dgm:pt modelId="{D97247A2-1877-4537-ADB0-B330014B57D8}">
      <dgm:prSet custT="1"/>
      <dgm:spPr/>
      <dgm:t>
        <a:bodyPr/>
        <a:lstStyle/>
        <a:p>
          <a:pPr rtl="0"/>
          <a:r>
            <a:rPr lang="en-GB" sz="2000" b="1" dirty="0" smtClean="0">
              <a:latin typeface="Times New Roman" pitchFamily="18" charset="0"/>
              <a:cs typeface="Times New Roman" pitchFamily="18" charset="0"/>
            </a:rPr>
            <a:t>Avoid too narrow or too vague problems</a:t>
          </a:r>
          <a:endParaRPr lang="en-GB" sz="2000" b="1" dirty="0">
            <a:latin typeface="Times New Roman" pitchFamily="18" charset="0"/>
            <a:cs typeface="Times New Roman" pitchFamily="18" charset="0"/>
          </a:endParaRPr>
        </a:p>
      </dgm:t>
    </dgm:pt>
    <dgm:pt modelId="{4F9211F8-AA8D-4E69-A113-002DCA8D6F40}" type="parTrans" cxnId="{172932C7-B68E-4301-8724-A8A27C6BD083}">
      <dgm:prSet/>
      <dgm:spPr/>
      <dgm:t>
        <a:bodyPr/>
        <a:lstStyle/>
        <a:p>
          <a:endParaRPr lang="en-IN"/>
        </a:p>
      </dgm:t>
    </dgm:pt>
    <dgm:pt modelId="{2A85F3E0-C69F-49F0-9372-1691E3C2F6FD}" type="sibTrans" cxnId="{172932C7-B68E-4301-8724-A8A27C6BD083}">
      <dgm:prSet/>
      <dgm:spPr/>
      <dgm:t>
        <a:bodyPr/>
        <a:lstStyle/>
        <a:p>
          <a:endParaRPr lang="en-IN"/>
        </a:p>
      </dgm:t>
    </dgm:pt>
    <dgm:pt modelId="{6007E528-B288-49D2-A5A6-5D63BBE663D1}">
      <dgm:prSet custT="1"/>
      <dgm:spPr/>
      <dgm:t>
        <a:bodyPr/>
        <a:lstStyle/>
        <a:p>
          <a:pPr rtl="0"/>
          <a:r>
            <a:rPr lang="en-GB" sz="2000" b="1" dirty="0" smtClean="0">
              <a:latin typeface="Times New Roman" pitchFamily="18" charset="0"/>
              <a:cs typeface="Times New Roman" pitchFamily="18" charset="0"/>
            </a:rPr>
            <a:t>Subject selected for research should be familiar and feasible</a:t>
          </a:r>
          <a:endParaRPr lang="en-GB" sz="2000" b="1" dirty="0">
            <a:latin typeface="Times New Roman" pitchFamily="18" charset="0"/>
            <a:cs typeface="Times New Roman" pitchFamily="18" charset="0"/>
          </a:endParaRPr>
        </a:p>
      </dgm:t>
    </dgm:pt>
    <dgm:pt modelId="{721E29D2-743A-48DB-8192-B4C2F900CA46}" type="parTrans" cxnId="{E62FDC85-5FBE-4749-97F2-5575609C3105}">
      <dgm:prSet/>
      <dgm:spPr/>
      <dgm:t>
        <a:bodyPr/>
        <a:lstStyle/>
        <a:p>
          <a:endParaRPr lang="en-IN"/>
        </a:p>
      </dgm:t>
    </dgm:pt>
    <dgm:pt modelId="{839A2650-E143-4E13-94CF-A96620C8B936}" type="sibTrans" cxnId="{E62FDC85-5FBE-4749-97F2-5575609C3105}">
      <dgm:prSet/>
      <dgm:spPr/>
      <dgm:t>
        <a:bodyPr/>
        <a:lstStyle/>
        <a:p>
          <a:endParaRPr lang="en-IN"/>
        </a:p>
      </dgm:t>
    </dgm:pt>
    <dgm:pt modelId="{3E464159-94D1-4DAC-81D2-5DA84187675F}" type="pres">
      <dgm:prSet presAssocID="{BBDAE175-8E01-4CA8-87B4-812D12D527CA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GB"/>
        </a:p>
      </dgm:t>
    </dgm:pt>
    <dgm:pt modelId="{952A45F3-99C8-448A-98F5-1B51D52ED5FE}" type="pres">
      <dgm:prSet presAssocID="{BBDAE175-8E01-4CA8-87B4-812D12D527CA}" presName="pyramid" presStyleLbl="node1" presStyleIdx="0" presStyleCnt="1" custLinFactNeighborX="-647"/>
      <dgm:spPr/>
      <dgm:t>
        <a:bodyPr/>
        <a:lstStyle/>
        <a:p>
          <a:endParaRPr lang="en-IN"/>
        </a:p>
      </dgm:t>
    </dgm:pt>
    <dgm:pt modelId="{307CCD49-809C-4D55-AB17-CA6D2F8EA5F2}" type="pres">
      <dgm:prSet presAssocID="{BBDAE175-8E01-4CA8-87B4-812D12D527CA}" presName="theList" presStyleCnt="0"/>
      <dgm:spPr/>
      <dgm:t>
        <a:bodyPr/>
        <a:lstStyle/>
        <a:p>
          <a:endParaRPr lang="en-IN"/>
        </a:p>
      </dgm:t>
    </dgm:pt>
    <dgm:pt modelId="{D746ABFE-3A9D-4668-8622-8371BC6A5E94}" type="pres">
      <dgm:prSet presAssocID="{F3C9C359-3A4D-4DEB-9C0D-E084C36972A4}" presName="aNode" presStyleLbl="fgAcc1" presStyleIdx="0" presStyleCnt="8" custLinFactY="-22001" custLinFactNeighborX="-1091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A86201-0C4A-40E1-93B4-AD0011EB8EE3}" type="pres">
      <dgm:prSet presAssocID="{F3C9C359-3A4D-4DEB-9C0D-E084C36972A4}" presName="aSpace" presStyleCnt="0"/>
      <dgm:spPr/>
      <dgm:t>
        <a:bodyPr/>
        <a:lstStyle/>
        <a:p>
          <a:endParaRPr lang="en-IN"/>
        </a:p>
      </dgm:t>
    </dgm:pt>
    <dgm:pt modelId="{86992684-4132-4D9E-9B17-5731F8C980B2}" type="pres">
      <dgm:prSet presAssocID="{20C8506E-9E92-4F07-BE4F-65349EC47CAF}" presName="aNode" presStyleLbl="fgAcc1" presStyleIdx="1" presStyleCnt="8" custScaleX="121471" custLinFactY="-21009" custLinFactNeighborX="-1091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1751FEE-B94E-4205-B77C-58CEC2A4867E}" type="pres">
      <dgm:prSet presAssocID="{20C8506E-9E92-4F07-BE4F-65349EC47CAF}" presName="aSpace" presStyleCnt="0"/>
      <dgm:spPr/>
      <dgm:t>
        <a:bodyPr/>
        <a:lstStyle/>
        <a:p>
          <a:endParaRPr lang="en-IN"/>
        </a:p>
      </dgm:t>
    </dgm:pt>
    <dgm:pt modelId="{B1AE4C63-7975-469F-B706-6D3C1A3AA07C}" type="pres">
      <dgm:prSet presAssocID="{BFF2BC48-A483-4BD7-8DBD-B76E59C6860C}" presName="aNode" presStyleLbl="fgAcc1" presStyleIdx="2" presStyleCnt="8" custScaleX="121929" custLinFactY="-20017" custLinFactNeighborX="1206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0F7824E-C18C-42C7-B98A-F333CBDE12C3}" type="pres">
      <dgm:prSet presAssocID="{BFF2BC48-A483-4BD7-8DBD-B76E59C6860C}" presName="aSpace" presStyleCnt="0"/>
      <dgm:spPr/>
      <dgm:t>
        <a:bodyPr/>
        <a:lstStyle/>
        <a:p>
          <a:endParaRPr lang="en-IN"/>
        </a:p>
      </dgm:t>
    </dgm:pt>
    <dgm:pt modelId="{E22416FC-BD5E-4333-9405-48EB87A97DF5}" type="pres">
      <dgm:prSet presAssocID="{97E728EB-B6ED-4F4A-8D09-048E43E1A860}" presName="aNode" presStyleLbl="fgAcc1" presStyleIdx="3" presStyleCnt="8" custScaleX="131114" custLinFactY="-9716" custLinFactNeighborX="478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D3EECF-939F-4FF3-9362-6CD364AAA493}" type="pres">
      <dgm:prSet presAssocID="{97E728EB-B6ED-4F4A-8D09-048E43E1A860}" presName="aSpace" presStyleCnt="0"/>
      <dgm:spPr/>
      <dgm:t>
        <a:bodyPr/>
        <a:lstStyle/>
        <a:p>
          <a:endParaRPr lang="en-IN"/>
        </a:p>
      </dgm:t>
    </dgm:pt>
    <dgm:pt modelId="{2F0F2F76-3F0F-4962-B92B-7CA1E1A0E6DA}" type="pres">
      <dgm:prSet presAssocID="{9CE0704C-AF9A-47B2-B862-2B7852DA3716}" presName="aNode" presStyleLbl="fgAcc1" presStyleIdx="4" presStyleCnt="8" custScaleX="135248" custLinFactNeighborX="-1789" custLinFactNeighborY="-633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E0A82BA-0292-435F-93A1-2EDC015E85EB}" type="pres">
      <dgm:prSet presAssocID="{9CE0704C-AF9A-47B2-B862-2B7852DA3716}" presName="aSpace" presStyleCnt="0"/>
      <dgm:spPr/>
      <dgm:t>
        <a:bodyPr/>
        <a:lstStyle/>
        <a:p>
          <a:endParaRPr lang="en-IN"/>
        </a:p>
      </dgm:t>
    </dgm:pt>
    <dgm:pt modelId="{CD20A408-50D5-48DC-80BA-1C5B9681A3EC}" type="pres">
      <dgm:prSet presAssocID="{E1C09FC8-CFC7-4671-B43D-CE94F9FCA59D}" presName="aNode" presStyleLbl="fgAcc1" presStyleIdx="5" presStyleCnt="8" custScaleX="178681" custLinFactNeighborX="1024" custLinFactNeighborY="5093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4B2DF7D-378D-449B-9BBC-CE052DBA48ED}" type="pres">
      <dgm:prSet presAssocID="{E1C09FC8-CFC7-4671-B43D-CE94F9FCA59D}" presName="aSpace" presStyleCnt="0"/>
      <dgm:spPr/>
      <dgm:t>
        <a:bodyPr/>
        <a:lstStyle/>
        <a:p>
          <a:endParaRPr lang="en-IN"/>
        </a:p>
      </dgm:t>
    </dgm:pt>
    <dgm:pt modelId="{F37F9438-EE92-4CDD-846B-290BC9A0891D}" type="pres">
      <dgm:prSet presAssocID="{D97247A2-1877-4537-ADB0-B330014B57D8}" presName="aNode" presStyleLbl="fgAcc1" presStyleIdx="6" presStyleCnt="8" custScaleX="123903" custLinFactY="8159" custLinFactNeighborX="-7462" custLinFactNeighborY="1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308B9C3-184D-4133-AC01-2244B3024DF1}" type="pres">
      <dgm:prSet presAssocID="{D97247A2-1877-4537-ADB0-B330014B57D8}" presName="aSpace" presStyleCnt="0"/>
      <dgm:spPr/>
    </dgm:pt>
    <dgm:pt modelId="{3E5F9AE7-30B7-4370-A80F-8466C7CFB534}" type="pres">
      <dgm:prSet presAssocID="{6007E528-B288-49D2-A5A6-5D63BBE663D1}" presName="aNode" presStyleLbl="fgAcc1" presStyleIdx="7" presStyleCnt="8" custScaleX="164911" custScaleY="119621" custLinFactY="22450" custLinFactNeighborX="-1354" custLinFactNeighborY="1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0E83A47-AD14-4AAA-916E-53C84FC721F6}" type="pres">
      <dgm:prSet presAssocID="{6007E528-B288-49D2-A5A6-5D63BBE663D1}" presName="aSpace" presStyleCnt="0"/>
      <dgm:spPr/>
    </dgm:pt>
  </dgm:ptLst>
  <dgm:cxnLst>
    <dgm:cxn modelId="{27BFD714-88AF-40AF-B7CB-6C33F3B77F9A}" type="presOf" srcId="{D97247A2-1877-4537-ADB0-B330014B57D8}" destId="{F37F9438-EE92-4CDD-846B-290BC9A0891D}" srcOrd="0" destOrd="0" presId="urn:microsoft.com/office/officeart/2005/8/layout/pyramid2"/>
    <dgm:cxn modelId="{172932C7-B68E-4301-8724-A8A27C6BD083}" srcId="{BBDAE175-8E01-4CA8-87B4-812D12D527CA}" destId="{D97247A2-1877-4537-ADB0-B330014B57D8}" srcOrd="6" destOrd="0" parTransId="{4F9211F8-AA8D-4E69-A113-002DCA8D6F40}" sibTransId="{2A85F3E0-C69F-49F0-9372-1691E3C2F6FD}"/>
    <dgm:cxn modelId="{A93D1106-9BA3-4C33-8B0A-550F9324FFA9}" type="presOf" srcId="{6007E528-B288-49D2-A5A6-5D63BBE663D1}" destId="{3E5F9AE7-30B7-4370-A80F-8466C7CFB534}" srcOrd="0" destOrd="0" presId="urn:microsoft.com/office/officeart/2005/8/layout/pyramid2"/>
    <dgm:cxn modelId="{AB157B2D-53A1-4D15-B63A-FD0CEE01DB1C}" srcId="{BBDAE175-8E01-4CA8-87B4-812D12D527CA}" destId="{9CE0704C-AF9A-47B2-B862-2B7852DA3716}" srcOrd="4" destOrd="0" parTransId="{558D0AC8-9BDE-4B04-B90D-B2C564635E0A}" sibTransId="{7EE7651C-F433-41B1-96B9-4E7B4BE46FDD}"/>
    <dgm:cxn modelId="{E80B3735-8217-451C-98F6-DD4EE9390403}" type="presOf" srcId="{9CE0704C-AF9A-47B2-B862-2B7852DA3716}" destId="{2F0F2F76-3F0F-4962-B92B-7CA1E1A0E6DA}" srcOrd="0" destOrd="0" presId="urn:microsoft.com/office/officeart/2005/8/layout/pyramid2"/>
    <dgm:cxn modelId="{E0B91E2E-649F-4ACF-8045-5247F4FE743F}" srcId="{BBDAE175-8E01-4CA8-87B4-812D12D527CA}" destId="{F3C9C359-3A4D-4DEB-9C0D-E084C36972A4}" srcOrd="0" destOrd="0" parTransId="{C1F49B10-84B7-45FD-BA36-4F7B91C72395}" sibTransId="{14DC3C28-E4A1-4A57-8F3F-6216744473BA}"/>
    <dgm:cxn modelId="{1AA1A40B-713D-4973-8BB9-944BA5C3B777}" srcId="{BBDAE175-8E01-4CA8-87B4-812D12D527CA}" destId="{E1C09FC8-CFC7-4671-B43D-CE94F9FCA59D}" srcOrd="5" destOrd="0" parTransId="{B83F4D06-A098-440A-926D-208B8FF3DB63}" sibTransId="{6448E429-BF9C-4085-B470-78A4ED7A34D8}"/>
    <dgm:cxn modelId="{BCA0D32B-9ACD-47A3-BBC4-EC6284A52B67}" type="presOf" srcId="{97E728EB-B6ED-4F4A-8D09-048E43E1A860}" destId="{E22416FC-BD5E-4333-9405-48EB87A97DF5}" srcOrd="0" destOrd="0" presId="urn:microsoft.com/office/officeart/2005/8/layout/pyramid2"/>
    <dgm:cxn modelId="{E4E25603-83F6-4E50-A79B-023423D273DC}" type="presOf" srcId="{E1C09FC8-CFC7-4671-B43D-CE94F9FCA59D}" destId="{CD20A408-50D5-48DC-80BA-1C5B9681A3EC}" srcOrd="0" destOrd="0" presId="urn:microsoft.com/office/officeart/2005/8/layout/pyramid2"/>
    <dgm:cxn modelId="{E62FDC85-5FBE-4749-97F2-5575609C3105}" srcId="{BBDAE175-8E01-4CA8-87B4-812D12D527CA}" destId="{6007E528-B288-49D2-A5A6-5D63BBE663D1}" srcOrd="7" destOrd="0" parTransId="{721E29D2-743A-48DB-8192-B4C2F900CA46}" sibTransId="{839A2650-E143-4E13-94CF-A96620C8B936}"/>
    <dgm:cxn modelId="{6FFF3AA6-BE55-4B1A-9CAF-67FC8DB82964}" type="presOf" srcId="{BFF2BC48-A483-4BD7-8DBD-B76E59C6860C}" destId="{B1AE4C63-7975-469F-B706-6D3C1A3AA07C}" srcOrd="0" destOrd="0" presId="urn:microsoft.com/office/officeart/2005/8/layout/pyramid2"/>
    <dgm:cxn modelId="{5A3D6E4C-DAE9-4699-A105-E9F9033643A2}" type="presOf" srcId="{F3C9C359-3A4D-4DEB-9C0D-E084C36972A4}" destId="{D746ABFE-3A9D-4668-8622-8371BC6A5E94}" srcOrd="0" destOrd="0" presId="urn:microsoft.com/office/officeart/2005/8/layout/pyramid2"/>
    <dgm:cxn modelId="{3A01864B-2047-426E-A845-BBF6488E6DE6}" srcId="{BBDAE175-8E01-4CA8-87B4-812D12D527CA}" destId="{20C8506E-9E92-4F07-BE4F-65349EC47CAF}" srcOrd="1" destOrd="0" parTransId="{A78345D8-9FBF-4C21-A54B-1121A07F03D4}" sibTransId="{FB91C800-25F6-496A-83E2-BA0BD4D024D9}"/>
    <dgm:cxn modelId="{D7FE982E-2E7C-479F-9A68-5448EC026EE5}" srcId="{BBDAE175-8E01-4CA8-87B4-812D12D527CA}" destId="{97E728EB-B6ED-4F4A-8D09-048E43E1A860}" srcOrd="3" destOrd="0" parTransId="{192FC981-FC17-4B79-BCA3-A3F5D68084F1}" sibTransId="{93992714-9C0E-4AA9-B3A4-52C9E21915CA}"/>
    <dgm:cxn modelId="{90994F7F-6F4D-4791-ADBA-6F80C7464129}" type="presOf" srcId="{20C8506E-9E92-4F07-BE4F-65349EC47CAF}" destId="{86992684-4132-4D9E-9B17-5731F8C980B2}" srcOrd="0" destOrd="0" presId="urn:microsoft.com/office/officeart/2005/8/layout/pyramid2"/>
    <dgm:cxn modelId="{42754B38-0067-40E4-8E8F-9FB06D2183DD}" type="presOf" srcId="{BBDAE175-8E01-4CA8-87B4-812D12D527CA}" destId="{3E464159-94D1-4DAC-81D2-5DA84187675F}" srcOrd="0" destOrd="0" presId="urn:microsoft.com/office/officeart/2005/8/layout/pyramid2"/>
    <dgm:cxn modelId="{ABDCB5B8-90B6-4684-9E1B-C68C6F60307F}" srcId="{BBDAE175-8E01-4CA8-87B4-812D12D527CA}" destId="{BFF2BC48-A483-4BD7-8DBD-B76E59C6860C}" srcOrd="2" destOrd="0" parTransId="{2242DB7F-9655-42AB-820A-0D282A714EDE}" sibTransId="{4DD9EA95-E57C-46B7-A876-4FF266617BD0}"/>
    <dgm:cxn modelId="{220596D9-4717-449E-9F8E-637925418E94}" type="presParOf" srcId="{3E464159-94D1-4DAC-81D2-5DA84187675F}" destId="{952A45F3-99C8-448A-98F5-1B51D52ED5FE}" srcOrd="0" destOrd="0" presId="urn:microsoft.com/office/officeart/2005/8/layout/pyramid2"/>
    <dgm:cxn modelId="{D544F638-0AA4-4FFB-8BB6-4BE6436E39C0}" type="presParOf" srcId="{3E464159-94D1-4DAC-81D2-5DA84187675F}" destId="{307CCD49-809C-4D55-AB17-CA6D2F8EA5F2}" srcOrd="1" destOrd="0" presId="urn:microsoft.com/office/officeart/2005/8/layout/pyramid2"/>
    <dgm:cxn modelId="{1D547F49-9945-45AD-BC43-30114E07A360}" type="presParOf" srcId="{307CCD49-809C-4D55-AB17-CA6D2F8EA5F2}" destId="{D746ABFE-3A9D-4668-8622-8371BC6A5E94}" srcOrd="0" destOrd="0" presId="urn:microsoft.com/office/officeart/2005/8/layout/pyramid2"/>
    <dgm:cxn modelId="{6D45415B-5C8B-445C-BF0E-CE26523D687B}" type="presParOf" srcId="{307CCD49-809C-4D55-AB17-CA6D2F8EA5F2}" destId="{2FA86201-0C4A-40E1-93B4-AD0011EB8EE3}" srcOrd="1" destOrd="0" presId="urn:microsoft.com/office/officeart/2005/8/layout/pyramid2"/>
    <dgm:cxn modelId="{864E10C6-364A-4249-999D-27E28C586A97}" type="presParOf" srcId="{307CCD49-809C-4D55-AB17-CA6D2F8EA5F2}" destId="{86992684-4132-4D9E-9B17-5731F8C980B2}" srcOrd="2" destOrd="0" presId="urn:microsoft.com/office/officeart/2005/8/layout/pyramid2"/>
    <dgm:cxn modelId="{25202E61-A2DB-4EEE-86D7-B65A142C7923}" type="presParOf" srcId="{307CCD49-809C-4D55-AB17-CA6D2F8EA5F2}" destId="{21751FEE-B94E-4205-B77C-58CEC2A4867E}" srcOrd="3" destOrd="0" presId="urn:microsoft.com/office/officeart/2005/8/layout/pyramid2"/>
    <dgm:cxn modelId="{A8FCBA99-2D2C-475E-A538-ECEE552C3DA9}" type="presParOf" srcId="{307CCD49-809C-4D55-AB17-CA6D2F8EA5F2}" destId="{B1AE4C63-7975-469F-B706-6D3C1A3AA07C}" srcOrd="4" destOrd="0" presId="urn:microsoft.com/office/officeart/2005/8/layout/pyramid2"/>
    <dgm:cxn modelId="{1BB09615-E173-4148-B82D-C8009275B6CB}" type="presParOf" srcId="{307CCD49-809C-4D55-AB17-CA6D2F8EA5F2}" destId="{A0F7824E-C18C-42C7-B98A-F333CBDE12C3}" srcOrd="5" destOrd="0" presId="urn:microsoft.com/office/officeart/2005/8/layout/pyramid2"/>
    <dgm:cxn modelId="{96179929-DA91-4200-A69E-CD61010C2FEE}" type="presParOf" srcId="{307CCD49-809C-4D55-AB17-CA6D2F8EA5F2}" destId="{E22416FC-BD5E-4333-9405-48EB87A97DF5}" srcOrd="6" destOrd="0" presId="urn:microsoft.com/office/officeart/2005/8/layout/pyramid2"/>
    <dgm:cxn modelId="{AE17A285-3CAE-4497-BC4F-D891529C4435}" type="presParOf" srcId="{307CCD49-809C-4D55-AB17-CA6D2F8EA5F2}" destId="{4CD3EECF-939F-4FF3-9362-6CD364AAA493}" srcOrd="7" destOrd="0" presId="urn:microsoft.com/office/officeart/2005/8/layout/pyramid2"/>
    <dgm:cxn modelId="{7D720EDC-64CF-4036-89B7-2FE304FAEDB5}" type="presParOf" srcId="{307CCD49-809C-4D55-AB17-CA6D2F8EA5F2}" destId="{2F0F2F76-3F0F-4962-B92B-7CA1E1A0E6DA}" srcOrd="8" destOrd="0" presId="urn:microsoft.com/office/officeart/2005/8/layout/pyramid2"/>
    <dgm:cxn modelId="{82B0614E-8811-4F8F-8257-2F645490EE90}" type="presParOf" srcId="{307CCD49-809C-4D55-AB17-CA6D2F8EA5F2}" destId="{2E0A82BA-0292-435F-93A1-2EDC015E85EB}" srcOrd="9" destOrd="0" presId="urn:microsoft.com/office/officeart/2005/8/layout/pyramid2"/>
    <dgm:cxn modelId="{21C8ADCD-DDF1-4A7C-9CAF-DB78115A2036}" type="presParOf" srcId="{307CCD49-809C-4D55-AB17-CA6D2F8EA5F2}" destId="{CD20A408-50D5-48DC-80BA-1C5B9681A3EC}" srcOrd="10" destOrd="0" presId="urn:microsoft.com/office/officeart/2005/8/layout/pyramid2"/>
    <dgm:cxn modelId="{24C49611-4538-4C28-A6CF-5162345BFA1D}" type="presParOf" srcId="{307CCD49-809C-4D55-AB17-CA6D2F8EA5F2}" destId="{54B2DF7D-378D-449B-9BBC-CE052DBA48ED}" srcOrd="11" destOrd="0" presId="urn:microsoft.com/office/officeart/2005/8/layout/pyramid2"/>
    <dgm:cxn modelId="{27D30BDF-0F6A-4BE2-B772-ABAA0CE3B148}" type="presParOf" srcId="{307CCD49-809C-4D55-AB17-CA6D2F8EA5F2}" destId="{F37F9438-EE92-4CDD-846B-290BC9A0891D}" srcOrd="12" destOrd="0" presId="urn:microsoft.com/office/officeart/2005/8/layout/pyramid2"/>
    <dgm:cxn modelId="{93E0D454-CC19-45F3-9D34-6DB62F40285E}" type="presParOf" srcId="{307CCD49-809C-4D55-AB17-CA6D2F8EA5F2}" destId="{B308B9C3-184D-4133-AC01-2244B3024DF1}" srcOrd="13" destOrd="0" presId="urn:microsoft.com/office/officeart/2005/8/layout/pyramid2"/>
    <dgm:cxn modelId="{F68F9B22-232F-4861-8860-8F8F688579EB}" type="presParOf" srcId="{307CCD49-809C-4D55-AB17-CA6D2F8EA5F2}" destId="{3E5F9AE7-30B7-4370-A80F-8466C7CFB534}" srcOrd="14" destOrd="0" presId="urn:microsoft.com/office/officeart/2005/8/layout/pyramid2"/>
    <dgm:cxn modelId="{980F4873-5900-4DCB-9B80-6A725A9AB332}" type="presParOf" srcId="{307CCD49-809C-4D55-AB17-CA6D2F8EA5F2}" destId="{50E83A47-AD14-4AAA-916E-53C84FC721F6}" srcOrd="1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63DCB9-6EFF-4928-A42F-EA3029D99AF5}" type="doc">
      <dgm:prSet loTypeId="urn:microsoft.com/office/officeart/2005/8/layout/vList5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GB"/>
        </a:p>
      </dgm:t>
    </dgm:pt>
    <dgm:pt modelId="{F1A3B281-4CA0-49ED-8E03-27AAE8868584}">
      <dgm:prSet phldrT="[Text]" custT="1"/>
      <dgm:spPr/>
      <dgm:t>
        <a:bodyPr/>
        <a:lstStyle/>
        <a:p>
          <a:r>
            <a:rPr lang="en-GB" sz="2400" b="1" dirty="0" smtClean="0">
              <a:latin typeface="Times New Roman" pitchFamily="18" charset="0"/>
              <a:cs typeface="Times New Roman" pitchFamily="18" charset="0"/>
            </a:rPr>
            <a:t>Conceptual study</a:t>
          </a:r>
          <a:endParaRPr lang="en-GB" sz="2400" b="1" dirty="0">
            <a:latin typeface="Times New Roman" pitchFamily="18" charset="0"/>
            <a:cs typeface="Times New Roman" pitchFamily="18" charset="0"/>
          </a:endParaRPr>
        </a:p>
      </dgm:t>
    </dgm:pt>
    <dgm:pt modelId="{1351D39A-F27A-4AE6-BE86-7F8986E82764}" type="parTrans" cxnId="{D07F7650-3F37-48CF-B649-2B94F5D441C3}">
      <dgm:prSet/>
      <dgm:spPr/>
      <dgm:t>
        <a:bodyPr/>
        <a:lstStyle/>
        <a:p>
          <a:endParaRPr lang="en-GB"/>
        </a:p>
      </dgm:t>
    </dgm:pt>
    <dgm:pt modelId="{51DCEF45-20E8-43BB-8751-3AFE9C41D0C3}" type="sibTrans" cxnId="{D07F7650-3F37-48CF-B649-2B94F5D441C3}">
      <dgm:prSet/>
      <dgm:spPr/>
      <dgm:t>
        <a:bodyPr/>
        <a:lstStyle/>
        <a:p>
          <a:endParaRPr lang="en-GB"/>
        </a:p>
      </dgm:t>
    </dgm:pt>
    <dgm:pt modelId="{4F277E10-7E19-4AA2-9E62-9A595666289D}">
      <dgm:prSet phldrT="[Text]" custT="1"/>
      <dgm:spPr/>
      <dgm:t>
        <a:bodyPr/>
        <a:lstStyle/>
        <a:p>
          <a:r>
            <a:rPr lang="en-GB" sz="2400" b="1" dirty="0" err="1" smtClean="0">
              <a:latin typeface="Times New Roman" pitchFamily="18" charset="0"/>
              <a:cs typeface="Times New Roman" pitchFamily="18" charset="0"/>
            </a:rPr>
            <a:t>Samhita</a:t>
          </a:r>
          <a:r>
            <a:rPr lang="en-GB" sz="2400" b="1" dirty="0" smtClean="0">
              <a:latin typeface="Times New Roman" pitchFamily="18" charset="0"/>
              <a:cs typeface="Times New Roman" pitchFamily="18" charset="0"/>
            </a:rPr>
            <a:t> and </a:t>
          </a:r>
          <a:r>
            <a:rPr lang="en-GB" sz="2400" b="1" dirty="0" err="1" smtClean="0">
              <a:latin typeface="Times New Roman" pitchFamily="18" charset="0"/>
              <a:cs typeface="Times New Roman" pitchFamily="18" charset="0"/>
            </a:rPr>
            <a:t>siddhanta</a:t>
          </a:r>
          <a:endParaRPr lang="en-GB" sz="2400" b="1" dirty="0">
            <a:latin typeface="Times New Roman" pitchFamily="18" charset="0"/>
            <a:cs typeface="Times New Roman" pitchFamily="18" charset="0"/>
          </a:endParaRPr>
        </a:p>
      </dgm:t>
    </dgm:pt>
    <dgm:pt modelId="{11BEDE02-AAF0-49F7-B8C6-90280A1A3595}" type="parTrans" cxnId="{98B04C67-566E-4767-ABB3-B755B7611690}">
      <dgm:prSet/>
      <dgm:spPr/>
      <dgm:t>
        <a:bodyPr/>
        <a:lstStyle/>
        <a:p>
          <a:endParaRPr lang="en-GB"/>
        </a:p>
      </dgm:t>
    </dgm:pt>
    <dgm:pt modelId="{1390153C-8CA5-4499-A3DC-8B1450B4328B}" type="sibTrans" cxnId="{98B04C67-566E-4767-ABB3-B755B7611690}">
      <dgm:prSet/>
      <dgm:spPr/>
      <dgm:t>
        <a:bodyPr/>
        <a:lstStyle/>
        <a:p>
          <a:endParaRPr lang="en-GB"/>
        </a:p>
      </dgm:t>
    </dgm:pt>
    <dgm:pt modelId="{F36AC36E-6854-4ADA-B952-FF03C485EF0F}">
      <dgm:prSet phldrT="[Text]" custT="1"/>
      <dgm:spPr/>
      <dgm:t>
        <a:bodyPr/>
        <a:lstStyle/>
        <a:p>
          <a:r>
            <a:rPr lang="en-GB" sz="2400" b="1" dirty="0" smtClean="0">
              <a:latin typeface="Times New Roman" pitchFamily="18" charset="0"/>
              <a:cs typeface="Times New Roman" pitchFamily="18" charset="0"/>
            </a:rPr>
            <a:t>Experimental study</a:t>
          </a:r>
          <a:endParaRPr lang="en-GB" sz="2400" b="1" dirty="0">
            <a:latin typeface="Times New Roman" pitchFamily="18" charset="0"/>
            <a:cs typeface="Times New Roman" pitchFamily="18" charset="0"/>
          </a:endParaRPr>
        </a:p>
      </dgm:t>
    </dgm:pt>
    <dgm:pt modelId="{2A1B13DD-5877-40B0-807D-69B937D1BFE8}" type="parTrans" cxnId="{4BDC3A85-7C59-4D34-BE4C-A038019F9A5A}">
      <dgm:prSet/>
      <dgm:spPr/>
      <dgm:t>
        <a:bodyPr/>
        <a:lstStyle/>
        <a:p>
          <a:endParaRPr lang="en-GB"/>
        </a:p>
      </dgm:t>
    </dgm:pt>
    <dgm:pt modelId="{AC7E5668-5D83-4DCB-89F2-50734D27EEE2}" type="sibTrans" cxnId="{4BDC3A85-7C59-4D34-BE4C-A038019F9A5A}">
      <dgm:prSet/>
      <dgm:spPr/>
      <dgm:t>
        <a:bodyPr/>
        <a:lstStyle/>
        <a:p>
          <a:endParaRPr lang="en-GB"/>
        </a:p>
      </dgm:t>
    </dgm:pt>
    <dgm:pt modelId="{2964E98F-A908-4A4F-BE40-1AF65199E0E7}">
      <dgm:prSet phldrT="[Text]" custT="1"/>
      <dgm:spPr/>
      <dgm:t>
        <a:bodyPr/>
        <a:lstStyle/>
        <a:p>
          <a:r>
            <a:rPr lang="en-GB" sz="2400" b="1" dirty="0" err="1" smtClean="0">
              <a:latin typeface="Times New Roman" pitchFamily="18" charset="0"/>
              <a:cs typeface="Times New Roman" pitchFamily="18" charset="0"/>
            </a:rPr>
            <a:t>Dravya</a:t>
          </a:r>
          <a:r>
            <a:rPr lang="en-GB" sz="2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GB" sz="2400" b="1" dirty="0" err="1" smtClean="0">
              <a:latin typeface="Times New Roman" pitchFamily="18" charset="0"/>
              <a:cs typeface="Times New Roman" pitchFamily="18" charset="0"/>
            </a:rPr>
            <a:t>guna</a:t>
          </a:r>
          <a:r>
            <a:rPr lang="en-GB" sz="2400" b="1" dirty="0" smtClean="0">
              <a:latin typeface="Times New Roman" pitchFamily="18" charset="0"/>
              <a:cs typeface="Times New Roman" pitchFamily="18" charset="0"/>
            </a:rPr>
            <a:t> and Rasa </a:t>
          </a:r>
          <a:r>
            <a:rPr lang="en-GB" sz="2400" b="1" dirty="0" err="1" smtClean="0">
              <a:latin typeface="Times New Roman" pitchFamily="18" charset="0"/>
              <a:cs typeface="Times New Roman" pitchFamily="18" charset="0"/>
            </a:rPr>
            <a:t>shastra</a:t>
          </a:r>
          <a:endParaRPr lang="en-GB" sz="2400" b="1" dirty="0">
            <a:latin typeface="Times New Roman" pitchFamily="18" charset="0"/>
            <a:cs typeface="Times New Roman" pitchFamily="18" charset="0"/>
          </a:endParaRPr>
        </a:p>
      </dgm:t>
    </dgm:pt>
    <dgm:pt modelId="{94D3A6AE-8497-4E2D-A7DC-286D443800B0}" type="parTrans" cxnId="{63129A94-BFE4-43E9-B51A-38CF30230681}">
      <dgm:prSet/>
      <dgm:spPr/>
      <dgm:t>
        <a:bodyPr/>
        <a:lstStyle/>
        <a:p>
          <a:endParaRPr lang="en-GB"/>
        </a:p>
      </dgm:t>
    </dgm:pt>
    <dgm:pt modelId="{089D3CAE-CE47-4C03-A3E1-E71C5FBFF212}" type="sibTrans" cxnId="{63129A94-BFE4-43E9-B51A-38CF30230681}">
      <dgm:prSet/>
      <dgm:spPr/>
      <dgm:t>
        <a:bodyPr/>
        <a:lstStyle/>
        <a:p>
          <a:endParaRPr lang="en-GB"/>
        </a:p>
      </dgm:t>
    </dgm:pt>
    <dgm:pt modelId="{67897466-DFB2-4C2D-92A2-95B26BFF8824}">
      <dgm:prSet phldrT="[Text]" custT="1"/>
      <dgm:spPr/>
      <dgm:t>
        <a:bodyPr/>
        <a:lstStyle/>
        <a:p>
          <a:r>
            <a:rPr lang="en-GB" sz="2400" b="1" dirty="0" smtClean="0">
              <a:latin typeface="Times New Roman" pitchFamily="18" charset="0"/>
              <a:cs typeface="Times New Roman" pitchFamily="18" charset="0"/>
            </a:rPr>
            <a:t>clinical trial</a:t>
          </a:r>
          <a:endParaRPr lang="en-GB" sz="2400" b="1" dirty="0">
            <a:latin typeface="Times New Roman" pitchFamily="18" charset="0"/>
            <a:cs typeface="Times New Roman" pitchFamily="18" charset="0"/>
          </a:endParaRPr>
        </a:p>
      </dgm:t>
    </dgm:pt>
    <dgm:pt modelId="{2298D224-FFAF-4160-A1B8-F0FE3165FD27}" type="parTrans" cxnId="{697CE686-8F21-4C3E-BA6F-40270CA82814}">
      <dgm:prSet/>
      <dgm:spPr/>
      <dgm:t>
        <a:bodyPr/>
        <a:lstStyle/>
        <a:p>
          <a:endParaRPr lang="en-GB"/>
        </a:p>
      </dgm:t>
    </dgm:pt>
    <dgm:pt modelId="{9BBF4A14-32D9-4416-92E3-617FD963219E}" type="sibTrans" cxnId="{697CE686-8F21-4C3E-BA6F-40270CA82814}">
      <dgm:prSet/>
      <dgm:spPr/>
      <dgm:t>
        <a:bodyPr/>
        <a:lstStyle/>
        <a:p>
          <a:endParaRPr lang="en-GB"/>
        </a:p>
      </dgm:t>
    </dgm:pt>
    <dgm:pt modelId="{A39BC13F-F0AC-4795-A6A4-2A1555FCF5B6}">
      <dgm:prSet phldrT="[Text]" custT="1"/>
      <dgm:spPr/>
      <dgm:t>
        <a:bodyPr/>
        <a:lstStyle/>
        <a:p>
          <a:r>
            <a:rPr lang="en-GB" sz="2400" b="1" dirty="0" smtClean="0">
              <a:latin typeface="Times New Roman" pitchFamily="18" charset="0"/>
              <a:cs typeface="Times New Roman" pitchFamily="18" charset="0"/>
            </a:rPr>
            <a:t>Clinical subjects</a:t>
          </a:r>
          <a:endParaRPr lang="en-GB" sz="2400" b="1" dirty="0">
            <a:latin typeface="Times New Roman" pitchFamily="18" charset="0"/>
            <a:cs typeface="Times New Roman" pitchFamily="18" charset="0"/>
          </a:endParaRPr>
        </a:p>
      </dgm:t>
    </dgm:pt>
    <dgm:pt modelId="{1BAC411B-05AB-4509-9968-F08597D8A924}" type="parTrans" cxnId="{73A0C8F1-71C7-445E-9768-8B292C2BD025}">
      <dgm:prSet/>
      <dgm:spPr/>
      <dgm:t>
        <a:bodyPr/>
        <a:lstStyle/>
        <a:p>
          <a:endParaRPr lang="en-GB"/>
        </a:p>
      </dgm:t>
    </dgm:pt>
    <dgm:pt modelId="{648E9361-96EA-43CB-A421-FC0E4C182341}" type="sibTrans" cxnId="{73A0C8F1-71C7-445E-9768-8B292C2BD025}">
      <dgm:prSet/>
      <dgm:spPr/>
      <dgm:t>
        <a:bodyPr/>
        <a:lstStyle/>
        <a:p>
          <a:endParaRPr lang="en-GB"/>
        </a:p>
      </dgm:t>
    </dgm:pt>
    <dgm:pt modelId="{6C5439BA-7F67-49CA-9DA6-BF92FF8272DE}">
      <dgm:prSet phldrT="[Text]" custT="1"/>
      <dgm:spPr/>
      <dgm:t>
        <a:bodyPr/>
        <a:lstStyle/>
        <a:p>
          <a:r>
            <a:rPr lang="en-GB" sz="2400" b="1" dirty="0" smtClean="0">
              <a:latin typeface="Times New Roman" pitchFamily="18" charset="0"/>
              <a:cs typeface="Times New Roman" pitchFamily="18" charset="0"/>
            </a:rPr>
            <a:t>Observational study</a:t>
          </a:r>
          <a:endParaRPr lang="en-GB" sz="2400" b="1" dirty="0">
            <a:latin typeface="Times New Roman" pitchFamily="18" charset="0"/>
            <a:cs typeface="Times New Roman" pitchFamily="18" charset="0"/>
          </a:endParaRPr>
        </a:p>
      </dgm:t>
    </dgm:pt>
    <dgm:pt modelId="{DAC62537-40A1-4A83-BA7A-3779784BB758}" type="parTrans" cxnId="{0A49B30E-C3AD-4C04-84F7-DF2C3667E585}">
      <dgm:prSet/>
      <dgm:spPr/>
      <dgm:t>
        <a:bodyPr/>
        <a:lstStyle/>
        <a:p>
          <a:endParaRPr lang="en-IN"/>
        </a:p>
      </dgm:t>
    </dgm:pt>
    <dgm:pt modelId="{F039A574-2F75-41AA-9502-FDE93BE04461}" type="sibTrans" cxnId="{0A49B30E-C3AD-4C04-84F7-DF2C3667E585}">
      <dgm:prSet/>
      <dgm:spPr/>
      <dgm:t>
        <a:bodyPr/>
        <a:lstStyle/>
        <a:p>
          <a:endParaRPr lang="en-IN"/>
        </a:p>
      </dgm:t>
    </dgm:pt>
    <dgm:pt modelId="{6E67F329-7351-496B-89BC-0A75467168F7}">
      <dgm:prSet phldrT="[Text]" custT="1"/>
      <dgm:spPr/>
      <dgm:t>
        <a:bodyPr/>
        <a:lstStyle/>
        <a:p>
          <a:r>
            <a:rPr lang="en-GB" sz="2400" b="1" dirty="0" smtClean="0">
              <a:latin typeface="Times New Roman" pitchFamily="18" charset="0"/>
              <a:cs typeface="Times New Roman" pitchFamily="18" charset="0"/>
            </a:rPr>
            <a:t>Survey study</a:t>
          </a:r>
          <a:endParaRPr lang="en-GB" sz="2400" b="1" dirty="0">
            <a:latin typeface="Times New Roman" pitchFamily="18" charset="0"/>
            <a:cs typeface="Times New Roman" pitchFamily="18" charset="0"/>
          </a:endParaRPr>
        </a:p>
      </dgm:t>
    </dgm:pt>
    <dgm:pt modelId="{A3166861-3F6B-4A6C-B375-2CC58E4A3754}" type="parTrans" cxnId="{CF181531-7BA4-4BD7-AA29-438D5DBA08B2}">
      <dgm:prSet/>
      <dgm:spPr/>
      <dgm:t>
        <a:bodyPr/>
        <a:lstStyle/>
        <a:p>
          <a:endParaRPr lang="en-IN"/>
        </a:p>
      </dgm:t>
    </dgm:pt>
    <dgm:pt modelId="{777A893D-9305-44D9-AA14-D346F1C13DD8}" type="sibTrans" cxnId="{CF181531-7BA4-4BD7-AA29-438D5DBA08B2}">
      <dgm:prSet/>
      <dgm:spPr/>
      <dgm:t>
        <a:bodyPr/>
        <a:lstStyle/>
        <a:p>
          <a:endParaRPr lang="en-IN"/>
        </a:p>
      </dgm:t>
    </dgm:pt>
    <dgm:pt modelId="{498F1DE9-F0BE-48D2-9994-837F9E883309}" type="pres">
      <dgm:prSet presAssocID="{6E63DCB9-6EFF-4928-A42F-EA3029D99A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ED3CFD6-3CEF-44EB-A119-86E88F46274D}" type="pres">
      <dgm:prSet presAssocID="{F1A3B281-4CA0-49ED-8E03-27AAE8868584}" presName="linNode" presStyleCnt="0"/>
      <dgm:spPr/>
    </dgm:pt>
    <dgm:pt modelId="{2ECD860A-1AE0-4744-BA2B-3BAAD6564612}" type="pres">
      <dgm:prSet presAssocID="{F1A3B281-4CA0-49ED-8E03-27AAE8868584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DADB5FA-5211-4BF7-A9B2-232A35049821}" type="pres">
      <dgm:prSet presAssocID="{F1A3B281-4CA0-49ED-8E03-27AAE886858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66C964-F920-4979-A767-150D126F1972}" type="pres">
      <dgm:prSet presAssocID="{51DCEF45-20E8-43BB-8751-3AFE9C41D0C3}" presName="sp" presStyleCnt="0"/>
      <dgm:spPr/>
    </dgm:pt>
    <dgm:pt modelId="{0B2543DA-FDB8-4495-9872-9EBE51C54EC3}" type="pres">
      <dgm:prSet presAssocID="{F36AC36E-6854-4ADA-B952-FF03C485EF0F}" presName="linNode" presStyleCnt="0"/>
      <dgm:spPr/>
    </dgm:pt>
    <dgm:pt modelId="{22391AAA-D1E9-476E-83E2-9B36407226D2}" type="pres">
      <dgm:prSet presAssocID="{F36AC36E-6854-4ADA-B952-FF03C485EF0F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56212C-399F-477E-89A9-F189F70740F0}" type="pres">
      <dgm:prSet presAssocID="{F36AC36E-6854-4ADA-B952-FF03C485EF0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1BD23E-5BA4-4434-BB73-694F4D70A9F5}" type="pres">
      <dgm:prSet presAssocID="{AC7E5668-5D83-4DCB-89F2-50734D27EEE2}" presName="sp" presStyleCnt="0"/>
      <dgm:spPr/>
    </dgm:pt>
    <dgm:pt modelId="{847D9B4A-65BB-42C9-8C79-C24ED1770C7D}" type="pres">
      <dgm:prSet presAssocID="{67897466-DFB2-4C2D-92A2-95B26BFF8824}" presName="linNode" presStyleCnt="0"/>
      <dgm:spPr/>
    </dgm:pt>
    <dgm:pt modelId="{CEB7E4BD-37C6-4D25-ACF1-E1CB7D747CB2}" type="pres">
      <dgm:prSet presAssocID="{67897466-DFB2-4C2D-92A2-95B26BFF8824}" presName="parentText" presStyleLbl="node1" presStyleIdx="2" presStyleCnt="5" custLinFactNeighborX="-61" custLinFactNeighborY="22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63F111-1B57-4855-AF26-17A5879F0A29}" type="pres">
      <dgm:prSet presAssocID="{67897466-DFB2-4C2D-92A2-95B26BFF8824}" presName="descendantText" presStyleLbl="alignAccFollowNode1" presStyleIdx="2" presStyleCnt="3" custLinFactNeighborX="-1458" custLinFactNeighborY="38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964A8F-AD86-4062-8DF0-43DD06DD476C}" type="pres">
      <dgm:prSet presAssocID="{9BBF4A14-32D9-4416-92E3-617FD963219E}" presName="sp" presStyleCnt="0"/>
      <dgm:spPr/>
    </dgm:pt>
    <dgm:pt modelId="{99A223B1-1170-4708-B07C-4E78BAAF3BEE}" type="pres">
      <dgm:prSet presAssocID="{6C5439BA-7F67-49CA-9DA6-BF92FF8272DE}" presName="linNode" presStyleCnt="0"/>
      <dgm:spPr/>
    </dgm:pt>
    <dgm:pt modelId="{2AEFAD00-06E9-4DF6-AD63-D1CF7E464D8F}" type="pres">
      <dgm:prSet presAssocID="{6C5439BA-7F67-49CA-9DA6-BF92FF8272DE}" presName="parentText" presStyleLbl="node1" presStyleIdx="3" presStyleCnt="5" custLinFactNeighborX="-108" custLinFactNeighborY="163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928A6EC-34BD-4798-BA0E-A5760EC1BAB6}" type="pres">
      <dgm:prSet presAssocID="{F039A574-2F75-41AA-9502-FDE93BE04461}" presName="sp" presStyleCnt="0"/>
      <dgm:spPr/>
    </dgm:pt>
    <dgm:pt modelId="{CA9AFC2D-4AC0-432B-8977-69733E23A32A}" type="pres">
      <dgm:prSet presAssocID="{6E67F329-7351-496B-89BC-0A75467168F7}" presName="linNode" presStyleCnt="0"/>
      <dgm:spPr/>
    </dgm:pt>
    <dgm:pt modelId="{CC42F216-A5FD-42C6-B359-3E615054C1E7}" type="pres">
      <dgm:prSet presAssocID="{6E67F329-7351-496B-89BC-0A75467168F7}" presName="parentText" presStyleLbl="node1" presStyleIdx="4" presStyleCnt="5" custLinFactNeighborX="-61" custLinFactNeighborY="22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5461A6FC-98AE-4206-BEDC-8F184750337C}" type="presOf" srcId="{67897466-DFB2-4C2D-92A2-95B26BFF8824}" destId="{CEB7E4BD-37C6-4D25-ACF1-E1CB7D747CB2}" srcOrd="0" destOrd="0" presId="urn:microsoft.com/office/officeart/2005/8/layout/vList5"/>
    <dgm:cxn modelId="{C30D1104-D9CA-4AC8-A762-FE055AB0DBCA}" type="presOf" srcId="{6E63DCB9-6EFF-4928-A42F-EA3029D99AF5}" destId="{498F1DE9-F0BE-48D2-9994-837F9E883309}" srcOrd="0" destOrd="0" presId="urn:microsoft.com/office/officeart/2005/8/layout/vList5"/>
    <dgm:cxn modelId="{46183681-5922-4C76-9FB6-EB3F2544A7C9}" type="presOf" srcId="{6E67F329-7351-496B-89BC-0A75467168F7}" destId="{CC42F216-A5FD-42C6-B359-3E615054C1E7}" srcOrd="0" destOrd="0" presId="urn:microsoft.com/office/officeart/2005/8/layout/vList5"/>
    <dgm:cxn modelId="{4BDC3A85-7C59-4D34-BE4C-A038019F9A5A}" srcId="{6E63DCB9-6EFF-4928-A42F-EA3029D99AF5}" destId="{F36AC36E-6854-4ADA-B952-FF03C485EF0F}" srcOrd="1" destOrd="0" parTransId="{2A1B13DD-5877-40B0-807D-69B937D1BFE8}" sibTransId="{AC7E5668-5D83-4DCB-89F2-50734D27EEE2}"/>
    <dgm:cxn modelId="{D63E94DF-F256-41EB-8338-EA69BC58B220}" type="presOf" srcId="{F36AC36E-6854-4ADA-B952-FF03C485EF0F}" destId="{22391AAA-D1E9-476E-83E2-9B36407226D2}" srcOrd="0" destOrd="0" presId="urn:microsoft.com/office/officeart/2005/8/layout/vList5"/>
    <dgm:cxn modelId="{3EFCFF35-DC89-4A09-A9BA-796B635594FD}" type="presOf" srcId="{2964E98F-A908-4A4F-BE40-1AF65199E0E7}" destId="{A156212C-399F-477E-89A9-F189F70740F0}" srcOrd="0" destOrd="0" presId="urn:microsoft.com/office/officeart/2005/8/layout/vList5"/>
    <dgm:cxn modelId="{3C2F3659-409B-45C4-BD15-B6CF93389FDC}" type="presOf" srcId="{6C5439BA-7F67-49CA-9DA6-BF92FF8272DE}" destId="{2AEFAD00-06E9-4DF6-AD63-D1CF7E464D8F}" srcOrd="0" destOrd="0" presId="urn:microsoft.com/office/officeart/2005/8/layout/vList5"/>
    <dgm:cxn modelId="{FFB6BDCF-265B-4A29-935F-533286715EDE}" type="presOf" srcId="{A39BC13F-F0AC-4795-A6A4-2A1555FCF5B6}" destId="{1463F111-1B57-4855-AF26-17A5879F0A29}" srcOrd="0" destOrd="0" presId="urn:microsoft.com/office/officeart/2005/8/layout/vList5"/>
    <dgm:cxn modelId="{E432A8C1-D079-4409-9BBB-C7C48C91DDC7}" type="presOf" srcId="{F1A3B281-4CA0-49ED-8E03-27AAE8868584}" destId="{2ECD860A-1AE0-4744-BA2B-3BAAD6564612}" srcOrd="0" destOrd="0" presId="urn:microsoft.com/office/officeart/2005/8/layout/vList5"/>
    <dgm:cxn modelId="{CF181531-7BA4-4BD7-AA29-438D5DBA08B2}" srcId="{6E63DCB9-6EFF-4928-A42F-EA3029D99AF5}" destId="{6E67F329-7351-496B-89BC-0A75467168F7}" srcOrd="4" destOrd="0" parTransId="{A3166861-3F6B-4A6C-B375-2CC58E4A3754}" sibTransId="{777A893D-9305-44D9-AA14-D346F1C13DD8}"/>
    <dgm:cxn modelId="{98B04C67-566E-4767-ABB3-B755B7611690}" srcId="{F1A3B281-4CA0-49ED-8E03-27AAE8868584}" destId="{4F277E10-7E19-4AA2-9E62-9A595666289D}" srcOrd="0" destOrd="0" parTransId="{11BEDE02-AAF0-49F7-B8C6-90280A1A3595}" sibTransId="{1390153C-8CA5-4499-A3DC-8B1450B4328B}"/>
    <dgm:cxn modelId="{D07F7650-3F37-48CF-B649-2B94F5D441C3}" srcId="{6E63DCB9-6EFF-4928-A42F-EA3029D99AF5}" destId="{F1A3B281-4CA0-49ED-8E03-27AAE8868584}" srcOrd="0" destOrd="0" parTransId="{1351D39A-F27A-4AE6-BE86-7F8986E82764}" sibTransId="{51DCEF45-20E8-43BB-8751-3AFE9C41D0C3}"/>
    <dgm:cxn modelId="{63129A94-BFE4-43E9-B51A-38CF30230681}" srcId="{F36AC36E-6854-4ADA-B952-FF03C485EF0F}" destId="{2964E98F-A908-4A4F-BE40-1AF65199E0E7}" srcOrd="0" destOrd="0" parTransId="{94D3A6AE-8497-4E2D-A7DC-286D443800B0}" sibTransId="{089D3CAE-CE47-4C03-A3E1-E71C5FBFF212}"/>
    <dgm:cxn modelId="{73A0C8F1-71C7-445E-9768-8B292C2BD025}" srcId="{67897466-DFB2-4C2D-92A2-95B26BFF8824}" destId="{A39BC13F-F0AC-4795-A6A4-2A1555FCF5B6}" srcOrd="0" destOrd="0" parTransId="{1BAC411B-05AB-4509-9968-F08597D8A924}" sibTransId="{648E9361-96EA-43CB-A421-FC0E4C182341}"/>
    <dgm:cxn modelId="{697CE686-8F21-4C3E-BA6F-40270CA82814}" srcId="{6E63DCB9-6EFF-4928-A42F-EA3029D99AF5}" destId="{67897466-DFB2-4C2D-92A2-95B26BFF8824}" srcOrd="2" destOrd="0" parTransId="{2298D224-FFAF-4160-A1B8-F0FE3165FD27}" sibTransId="{9BBF4A14-32D9-4416-92E3-617FD963219E}"/>
    <dgm:cxn modelId="{F8281FC8-4446-45EF-92E2-20114A2DFA67}" type="presOf" srcId="{4F277E10-7E19-4AA2-9E62-9A595666289D}" destId="{6DADB5FA-5211-4BF7-A9B2-232A35049821}" srcOrd="0" destOrd="0" presId="urn:microsoft.com/office/officeart/2005/8/layout/vList5"/>
    <dgm:cxn modelId="{0A49B30E-C3AD-4C04-84F7-DF2C3667E585}" srcId="{6E63DCB9-6EFF-4928-A42F-EA3029D99AF5}" destId="{6C5439BA-7F67-49CA-9DA6-BF92FF8272DE}" srcOrd="3" destOrd="0" parTransId="{DAC62537-40A1-4A83-BA7A-3779784BB758}" sibTransId="{F039A574-2F75-41AA-9502-FDE93BE04461}"/>
    <dgm:cxn modelId="{DC388EA2-90DD-4BCF-80C0-562CAB18B812}" type="presParOf" srcId="{498F1DE9-F0BE-48D2-9994-837F9E883309}" destId="{7ED3CFD6-3CEF-44EB-A119-86E88F46274D}" srcOrd="0" destOrd="0" presId="urn:microsoft.com/office/officeart/2005/8/layout/vList5"/>
    <dgm:cxn modelId="{9F163FB7-C772-4852-984F-C4F583105E41}" type="presParOf" srcId="{7ED3CFD6-3CEF-44EB-A119-86E88F46274D}" destId="{2ECD860A-1AE0-4744-BA2B-3BAAD6564612}" srcOrd="0" destOrd="0" presId="urn:microsoft.com/office/officeart/2005/8/layout/vList5"/>
    <dgm:cxn modelId="{47334CD5-98BA-4073-ABA3-9E6DD63F87B9}" type="presParOf" srcId="{7ED3CFD6-3CEF-44EB-A119-86E88F46274D}" destId="{6DADB5FA-5211-4BF7-A9B2-232A35049821}" srcOrd="1" destOrd="0" presId="urn:microsoft.com/office/officeart/2005/8/layout/vList5"/>
    <dgm:cxn modelId="{CEFB93D9-0EDC-40F9-9D7A-43DCB6061258}" type="presParOf" srcId="{498F1DE9-F0BE-48D2-9994-837F9E883309}" destId="{0066C964-F920-4979-A767-150D126F1972}" srcOrd="1" destOrd="0" presId="urn:microsoft.com/office/officeart/2005/8/layout/vList5"/>
    <dgm:cxn modelId="{51C44006-43C8-48AE-8670-C2154E609967}" type="presParOf" srcId="{498F1DE9-F0BE-48D2-9994-837F9E883309}" destId="{0B2543DA-FDB8-4495-9872-9EBE51C54EC3}" srcOrd="2" destOrd="0" presId="urn:microsoft.com/office/officeart/2005/8/layout/vList5"/>
    <dgm:cxn modelId="{F999FF22-CDAA-46CA-B92B-C25EEB316A5C}" type="presParOf" srcId="{0B2543DA-FDB8-4495-9872-9EBE51C54EC3}" destId="{22391AAA-D1E9-476E-83E2-9B36407226D2}" srcOrd="0" destOrd="0" presId="urn:microsoft.com/office/officeart/2005/8/layout/vList5"/>
    <dgm:cxn modelId="{ACA43D85-F5F7-4C44-80DC-CE9F0490D78C}" type="presParOf" srcId="{0B2543DA-FDB8-4495-9872-9EBE51C54EC3}" destId="{A156212C-399F-477E-89A9-F189F70740F0}" srcOrd="1" destOrd="0" presId="urn:microsoft.com/office/officeart/2005/8/layout/vList5"/>
    <dgm:cxn modelId="{584862B6-E4B5-4989-9496-4D4487C75523}" type="presParOf" srcId="{498F1DE9-F0BE-48D2-9994-837F9E883309}" destId="{BF1BD23E-5BA4-4434-BB73-694F4D70A9F5}" srcOrd="3" destOrd="0" presId="urn:microsoft.com/office/officeart/2005/8/layout/vList5"/>
    <dgm:cxn modelId="{BC33ED21-9B86-4752-85D3-5B14D71D98DD}" type="presParOf" srcId="{498F1DE9-F0BE-48D2-9994-837F9E883309}" destId="{847D9B4A-65BB-42C9-8C79-C24ED1770C7D}" srcOrd="4" destOrd="0" presId="urn:microsoft.com/office/officeart/2005/8/layout/vList5"/>
    <dgm:cxn modelId="{165A8F54-F225-4807-A247-C1B86C9DE0F9}" type="presParOf" srcId="{847D9B4A-65BB-42C9-8C79-C24ED1770C7D}" destId="{CEB7E4BD-37C6-4D25-ACF1-E1CB7D747CB2}" srcOrd="0" destOrd="0" presId="urn:microsoft.com/office/officeart/2005/8/layout/vList5"/>
    <dgm:cxn modelId="{1AAF9C4A-C255-4245-ADDC-42960BAAD3F4}" type="presParOf" srcId="{847D9B4A-65BB-42C9-8C79-C24ED1770C7D}" destId="{1463F111-1B57-4855-AF26-17A5879F0A29}" srcOrd="1" destOrd="0" presId="urn:microsoft.com/office/officeart/2005/8/layout/vList5"/>
    <dgm:cxn modelId="{FA020881-D780-4F51-AC53-621216419FEC}" type="presParOf" srcId="{498F1DE9-F0BE-48D2-9994-837F9E883309}" destId="{94964A8F-AD86-4062-8DF0-43DD06DD476C}" srcOrd="5" destOrd="0" presId="urn:microsoft.com/office/officeart/2005/8/layout/vList5"/>
    <dgm:cxn modelId="{B643BEEE-62AB-41B4-808E-07E5E63B86E9}" type="presParOf" srcId="{498F1DE9-F0BE-48D2-9994-837F9E883309}" destId="{99A223B1-1170-4708-B07C-4E78BAAF3BEE}" srcOrd="6" destOrd="0" presId="urn:microsoft.com/office/officeart/2005/8/layout/vList5"/>
    <dgm:cxn modelId="{674EEA9D-BFE9-479D-A9AA-21A57EC76ECD}" type="presParOf" srcId="{99A223B1-1170-4708-B07C-4E78BAAF3BEE}" destId="{2AEFAD00-06E9-4DF6-AD63-D1CF7E464D8F}" srcOrd="0" destOrd="0" presId="urn:microsoft.com/office/officeart/2005/8/layout/vList5"/>
    <dgm:cxn modelId="{DD24A89D-306F-46E4-8426-D77108C4A3A1}" type="presParOf" srcId="{498F1DE9-F0BE-48D2-9994-837F9E883309}" destId="{2928A6EC-34BD-4798-BA0E-A5760EC1BAB6}" srcOrd="7" destOrd="0" presId="urn:microsoft.com/office/officeart/2005/8/layout/vList5"/>
    <dgm:cxn modelId="{0B9270E6-8F6F-47F0-8073-269703179149}" type="presParOf" srcId="{498F1DE9-F0BE-48D2-9994-837F9E883309}" destId="{CA9AFC2D-4AC0-432B-8977-69733E23A32A}" srcOrd="8" destOrd="0" presId="urn:microsoft.com/office/officeart/2005/8/layout/vList5"/>
    <dgm:cxn modelId="{4C396B66-BA0A-4698-BD45-D41CD86C4F02}" type="presParOf" srcId="{CA9AFC2D-4AC0-432B-8977-69733E23A32A}" destId="{CC42F216-A5FD-42C6-B359-3E615054C1E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39DEB1-59F6-4282-8527-DAD1978E750E}" type="doc">
      <dgm:prSet loTypeId="urn:microsoft.com/office/officeart/2005/8/layout/vList2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en-GB"/>
        </a:p>
      </dgm:t>
    </dgm:pt>
    <dgm:pt modelId="{53068D30-D500-4A42-981A-5F107A741F3B}">
      <dgm:prSet phldrT="[Text]" custT="1"/>
      <dgm:spPr/>
      <dgm:t>
        <a:bodyPr/>
        <a:lstStyle/>
        <a:p>
          <a:r>
            <a:rPr lang="en-GB" sz="2800" b="1" dirty="0" smtClean="0">
              <a:latin typeface="Times New Roman" pitchFamily="18" charset="0"/>
              <a:cs typeface="Times New Roman" pitchFamily="18" charset="0"/>
            </a:rPr>
            <a:t>1.SAMPLE SIZE</a:t>
          </a:r>
          <a:endParaRPr lang="en-GB" sz="2800" b="1" dirty="0">
            <a:latin typeface="Times New Roman" pitchFamily="18" charset="0"/>
            <a:cs typeface="Times New Roman" pitchFamily="18" charset="0"/>
          </a:endParaRPr>
        </a:p>
      </dgm:t>
    </dgm:pt>
    <dgm:pt modelId="{EC3FF578-7D73-4A44-BD2A-3DC2FD99B712}" type="parTrans" cxnId="{2F678B90-7FF9-4ED2-BE2E-1008F8BE2246}">
      <dgm:prSet/>
      <dgm:spPr/>
      <dgm:t>
        <a:bodyPr/>
        <a:lstStyle/>
        <a:p>
          <a:endParaRPr lang="en-GB"/>
        </a:p>
      </dgm:t>
    </dgm:pt>
    <dgm:pt modelId="{5FC53199-8112-484E-AC8E-D07BB5DAC9DE}" type="sibTrans" cxnId="{2F678B90-7FF9-4ED2-BE2E-1008F8BE2246}">
      <dgm:prSet/>
      <dgm:spPr/>
      <dgm:t>
        <a:bodyPr/>
        <a:lstStyle/>
        <a:p>
          <a:endParaRPr lang="en-GB"/>
        </a:p>
      </dgm:t>
    </dgm:pt>
    <dgm:pt modelId="{055FB44A-9B48-4650-A893-3CEDBB3B2485}">
      <dgm:prSet custT="1"/>
      <dgm:spPr/>
      <dgm:t>
        <a:bodyPr/>
        <a:lstStyle/>
        <a:p>
          <a:r>
            <a:rPr lang="en-GB" sz="2800" b="1" dirty="0" smtClean="0">
              <a:latin typeface="Times New Roman" pitchFamily="18" charset="0"/>
              <a:cs typeface="Times New Roman" pitchFamily="18" charset="0"/>
            </a:rPr>
            <a:t>7.PILOT STUDY</a:t>
          </a:r>
          <a:endParaRPr lang="en-GB" sz="2800" b="1" dirty="0">
            <a:latin typeface="Times New Roman" pitchFamily="18" charset="0"/>
            <a:cs typeface="Times New Roman" pitchFamily="18" charset="0"/>
          </a:endParaRPr>
        </a:p>
      </dgm:t>
    </dgm:pt>
    <dgm:pt modelId="{FE48E1A9-8A76-4300-9947-989059A32D86}" type="parTrans" cxnId="{DCB3EE45-B68F-46F4-8FC9-FE10037FBD6E}">
      <dgm:prSet/>
      <dgm:spPr/>
      <dgm:t>
        <a:bodyPr/>
        <a:lstStyle/>
        <a:p>
          <a:endParaRPr lang="en-GB"/>
        </a:p>
      </dgm:t>
    </dgm:pt>
    <dgm:pt modelId="{E2A92BCE-829C-430D-8A27-5F1EFCCE2C8C}" type="sibTrans" cxnId="{DCB3EE45-B68F-46F4-8FC9-FE10037FBD6E}">
      <dgm:prSet/>
      <dgm:spPr/>
      <dgm:t>
        <a:bodyPr/>
        <a:lstStyle/>
        <a:p>
          <a:endParaRPr lang="en-GB"/>
        </a:p>
      </dgm:t>
    </dgm:pt>
    <dgm:pt modelId="{213BD6C1-0C9B-4BB1-A793-D9D6F0466E04}">
      <dgm:prSet phldrT="[Text]" custT="1"/>
      <dgm:spPr/>
      <dgm:t>
        <a:bodyPr/>
        <a:lstStyle/>
        <a:p>
          <a:r>
            <a:rPr lang="en-GB" sz="2800" b="1" dirty="0" smtClean="0">
              <a:latin typeface="Times New Roman" pitchFamily="18" charset="0"/>
              <a:cs typeface="Times New Roman" pitchFamily="18" charset="0"/>
            </a:rPr>
            <a:t>6.COST INVOLVED</a:t>
          </a:r>
          <a:endParaRPr lang="en-GB" sz="2800" b="1" dirty="0">
            <a:latin typeface="Times New Roman" pitchFamily="18" charset="0"/>
            <a:cs typeface="Times New Roman" pitchFamily="18" charset="0"/>
          </a:endParaRPr>
        </a:p>
      </dgm:t>
    </dgm:pt>
    <dgm:pt modelId="{C62F333E-B517-48E2-9BE8-44F918D850B7}" type="parTrans" cxnId="{4E96D4D0-1F9C-4B11-85A7-DEC771CA6ED5}">
      <dgm:prSet/>
      <dgm:spPr/>
      <dgm:t>
        <a:bodyPr/>
        <a:lstStyle/>
        <a:p>
          <a:endParaRPr lang="en-IN"/>
        </a:p>
      </dgm:t>
    </dgm:pt>
    <dgm:pt modelId="{25E6A1BC-5347-47F5-AFD3-26F825A9A601}" type="sibTrans" cxnId="{4E96D4D0-1F9C-4B11-85A7-DEC771CA6ED5}">
      <dgm:prSet/>
      <dgm:spPr/>
      <dgm:t>
        <a:bodyPr/>
        <a:lstStyle/>
        <a:p>
          <a:endParaRPr lang="en-IN"/>
        </a:p>
      </dgm:t>
    </dgm:pt>
    <dgm:pt modelId="{E4B86C01-4DE1-400D-BFC2-EC826137F680}">
      <dgm:prSet phldrT="[Text]" custT="1"/>
      <dgm:spPr/>
      <dgm:t>
        <a:bodyPr/>
        <a:lstStyle/>
        <a:p>
          <a:r>
            <a:rPr lang="en-GB" sz="2800" b="1" dirty="0" smtClean="0">
              <a:latin typeface="Times New Roman" pitchFamily="18" charset="0"/>
              <a:cs typeface="Times New Roman" pitchFamily="18" charset="0"/>
            </a:rPr>
            <a:t>5.ASSISTANCE/ GUIDENCE</a:t>
          </a:r>
          <a:endParaRPr lang="en-GB" sz="2800" b="1" dirty="0">
            <a:latin typeface="Times New Roman" pitchFamily="18" charset="0"/>
            <a:cs typeface="Times New Roman" pitchFamily="18" charset="0"/>
          </a:endParaRPr>
        </a:p>
      </dgm:t>
    </dgm:pt>
    <dgm:pt modelId="{0BD40E5D-D2F0-4879-8E5C-84045469AC9A}" type="parTrans" cxnId="{78CCDF0C-2983-4EBE-AB01-135E423EF55C}">
      <dgm:prSet/>
      <dgm:spPr/>
      <dgm:t>
        <a:bodyPr/>
        <a:lstStyle/>
        <a:p>
          <a:endParaRPr lang="en-IN"/>
        </a:p>
      </dgm:t>
    </dgm:pt>
    <dgm:pt modelId="{80C127B5-0421-4E24-9DBA-1E5DF34D5FF9}" type="sibTrans" cxnId="{78CCDF0C-2983-4EBE-AB01-135E423EF55C}">
      <dgm:prSet/>
      <dgm:spPr/>
      <dgm:t>
        <a:bodyPr/>
        <a:lstStyle/>
        <a:p>
          <a:endParaRPr lang="en-IN"/>
        </a:p>
      </dgm:t>
    </dgm:pt>
    <dgm:pt modelId="{7AC534E3-3740-4650-9DAD-FF2DB4D355BF}">
      <dgm:prSet phldrT="[Text]" custT="1"/>
      <dgm:spPr/>
      <dgm:t>
        <a:bodyPr/>
        <a:lstStyle/>
        <a:p>
          <a:r>
            <a:rPr lang="en-GB" sz="2800" b="1" dirty="0" smtClean="0">
              <a:latin typeface="Times New Roman" pitchFamily="18" charset="0"/>
              <a:cs typeface="Times New Roman" pitchFamily="18" charset="0"/>
            </a:rPr>
            <a:t>4.ASSOCIATIONS / COLLABERATIONS</a:t>
          </a:r>
          <a:endParaRPr lang="en-GB" sz="2800" b="1" dirty="0">
            <a:latin typeface="Times New Roman" pitchFamily="18" charset="0"/>
            <a:cs typeface="Times New Roman" pitchFamily="18" charset="0"/>
          </a:endParaRPr>
        </a:p>
      </dgm:t>
    </dgm:pt>
    <dgm:pt modelId="{0DA17961-FC87-4EEE-AC25-EE5DDC6301BB}" type="parTrans" cxnId="{8CD0DF49-EDBF-42AE-8CB8-13F898CFDB89}">
      <dgm:prSet/>
      <dgm:spPr/>
      <dgm:t>
        <a:bodyPr/>
        <a:lstStyle/>
        <a:p>
          <a:endParaRPr lang="en-IN"/>
        </a:p>
      </dgm:t>
    </dgm:pt>
    <dgm:pt modelId="{5C25E609-1A1F-4F22-81A0-FBBB8AF1D2D5}" type="sibTrans" cxnId="{8CD0DF49-EDBF-42AE-8CB8-13F898CFDB89}">
      <dgm:prSet/>
      <dgm:spPr/>
      <dgm:t>
        <a:bodyPr/>
        <a:lstStyle/>
        <a:p>
          <a:endParaRPr lang="en-IN"/>
        </a:p>
      </dgm:t>
    </dgm:pt>
    <dgm:pt modelId="{3749D7D6-8A36-4FDF-9ACC-4F639837C901}">
      <dgm:prSet phldrT="[Text]" custT="1"/>
      <dgm:spPr/>
      <dgm:t>
        <a:bodyPr/>
        <a:lstStyle/>
        <a:p>
          <a:r>
            <a:rPr lang="en-GB" sz="2800" b="1" dirty="0" smtClean="0">
              <a:latin typeface="Times New Roman" pitchFamily="18" charset="0"/>
              <a:cs typeface="Times New Roman" pitchFamily="18" charset="0"/>
            </a:rPr>
            <a:t>3.TIME FRAME</a:t>
          </a:r>
          <a:endParaRPr lang="en-GB" sz="2800" b="1" dirty="0">
            <a:latin typeface="Times New Roman" pitchFamily="18" charset="0"/>
            <a:cs typeface="Times New Roman" pitchFamily="18" charset="0"/>
          </a:endParaRPr>
        </a:p>
      </dgm:t>
    </dgm:pt>
    <dgm:pt modelId="{1629C5A2-0E59-4F5E-A012-13A43B9F0301}" type="parTrans" cxnId="{06A88FB2-28CA-4203-8521-3077FD784465}">
      <dgm:prSet/>
      <dgm:spPr/>
      <dgm:t>
        <a:bodyPr/>
        <a:lstStyle/>
        <a:p>
          <a:endParaRPr lang="en-IN"/>
        </a:p>
      </dgm:t>
    </dgm:pt>
    <dgm:pt modelId="{6721E3DC-4F81-4DC6-856E-49231EC62306}" type="sibTrans" cxnId="{06A88FB2-28CA-4203-8521-3077FD784465}">
      <dgm:prSet/>
      <dgm:spPr/>
      <dgm:t>
        <a:bodyPr/>
        <a:lstStyle/>
        <a:p>
          <a:endParaRPr lang="en-IN"/>
        </a:p>
      </dgm:t>
    </dgm:pt>
    <dgm:pt modelId="{2EB20C35-824D-4AEA-B7A1-49476F642F21}">
      <dgm:prSet phldrT="[Text]" custT="1"/>
      <dgm:spPr/>
      <dgm:t>
        <a:bodyPr/>
        <a:lstStyle/>
        <a:p>
          <a:r>
            <a:rPr lang="en-GB" sz="2800" b="1" dirty="0" smtClean="0">
              <a:latin typeface="Times New Roman" pitchFamily="18" charset="0"/>
              <a:cs typeface="Times New Roman" pitchFamily="18" charset="0"/>
            </a:rPr>
            <a:t>2.SOURCE OF DATA</a:t>
          </a:r>
          <a:endParaRPr lang="en-GB" sz="2800" b="1" dirty="0">
            <a:latin typeface="Times New Roman" pitchFamily="18" charset="0"/>
            <a:cs typeface="Times New Roman" pitchFamily="18" charset="0"/>
          </a:endParaRPr>
        </a:p>
      </dgm:t>
    </dgm:pt>
    <dgm:pt modelId="{528F2D78-38EB-4AAE-887D-BF5A3EB370FE}" type="parTrans" cxnId="{CCAC79BD-C05B-4FFF-9507-7CBE5D66D5F0}">
      <dgm:prSet/>
      <dgm:spPr/>
      <dgm:t>
        <a:bodyPr/>
        <a:lstStyle/>
        <a:p>
          <a:endParaRPr lang="en-IN"/>
        </a:p>
      </dgm:t>
    </dgm:pt>
    <dgm:pt modelId="{69BF7F5D-5AFB-48BB-89FF-E20D37E83DE8}" type="sibTrans" cxnId="{CCAC79BD-C05B-4FFF-9507-7CBE5D66D5F0}">
      <dgm:prSet/>
      <dgm:spPr/>
      <dgm:t>
        <a:bodyPr/>
        <a:lstStyle/>
        <a:p>
          <a:endParaRPr lang="en-IN"/>
        </a:p>
      </dgm:t>
    </dgm:pt>
    <dgm:pt modelId="{4A7E7A20-202A-4BE3-BFB7-4FDD304166E7}" type="pres">
      <dgm:prSet presAssocID="{0F39DEB1-59F6-4282-8527-DAD1978E75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BBDC553-05F8-4CA9-AA01-8A1A7FDA0BC4}" type="pres">
      <dgm:prSet presAssocID="{53068D30-D500-4A42-981A-5F107A741F3B}" presName="parentText" presStyleLbl="node1" presStyleIdx="0" presStyleCnt="7" custLinFactNeighborY="-117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DDC005-61DF-4B6B-866A-FDF8A42F84C7}" type="pres">
      <dgm:prSet presAssocID="{5FC53199-8112-484E-AC8E-D07BB5DAC9DE}" presName="spacer" presStyleCnt="0"/>
      <dgm:spPr/>
    </dgm:pt>
    <dgm:pt modelId="{5EAF8225-E179-4601-AE9C-36E7D4191B97}" type="pres">
      <dgm:prSet presAssocID="{2EB20C35-824D-4AEA-B7A1-49476F642F21}" presName="parentText" presStyleLbl="node1" presStyleIdx="1" presStyleCnt="7" custLinFactNeighborY="-12384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41CB748-CAE7-4956-A166-750FF7B0B9C0}" type="pres">
      <dgm:prSet presAssocID="{69BF7F5D-5AFB-48BB-89FF-E20D37E83DE8}" presName="spacer" presStyleCnt="0"/>
      <dgm:spPr/>
    </dgm:pt>
    <dgm:pt modelId="{AB904628-ED94-4E70-96B4-49F12D1F9B20}" type="pres">
      <dgm:prSet presAssocID="{3749D7D6-8A36-4FDF-9ACC-4F639837C901}" presName="parentText" presStyleLbl="node1" presStyleIdx="2" presStyleCnt="7" custLinFactNeighborY="-27430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76CAF33-F22B-4D4C-86ED-3337CE18284B}" type="pres">
      <dgm:prSet presAssocID="{6721E3DC-4F81-4DC6-856E-49231EC62306}" presName="spacer" presStyleCnt="0"/>
      <dgm:spPr/>
    </dgm:pt>
    <dgm:pt modelId="{E9E026CF-50D1-4E5D-8B69-7FAC54D9988E}" type="pres">
      <dgm:prSet presAssocID="{7AC534E3-3740-4650-9DAD-FF2DB4D355BF}" presName="parentText" presStyleLbl="node1" presStyleIdx="3" presStyleCnt="7" custLinFactNeighborY="31019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B980DCC-6480-4616-83B1-984E4DAAC32B}" type="pres">
      <dgm:prSet presAssocID="{5C25E609-1A1F-4F22-81A0-FBBB8AF1D2D5}" presName="spacer" presStyleCnt="0"/>
      <dgm:spPr/>
    </dgm:pt>
    <dgm:pt modelId="{870ED55D-B315-415D-AE95-8EB07C9AC6E6}" type="pres">
      <dgm:prSet presAssocID="{E4B86C01-4DE1-400D-BFC2-EC826137F680}" presName="parentText" presStyleLbl="node1" presStyleIdx="4" presStyleCnt="7" custLinFactNeighborY="5547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3C9E6D1-F46A-4B7C-9C92-8B34F51101EF}" type="pres">
      <dgm:prSet presAssocID="{80C127B5-0421-4E24-9DBA-1E5DF34D5FF9}" presName="spacer" presStyleCnt="0"/>
      <dgm:spPr/>
    </dgm:pt>
    <dgm:pt modelId="{3DF4546B-E28F-4A97-977A-68095DA27214}" type="pres">
      <dgm:prSet presAssocID="{213BD6C1-0C9B-4BB1-A793-D9D6F0466E04}" presName="parentText" presStyleLbl="node1" presStyleIdx="5" presStyleCnt="7" custLinFactNeighborY="927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9329356-4BED-4C6C-8263-560A2EBEC621}" type="pres">
      <dgm:prSet presAssocID="{25E6A1BC-5347-47F5-AFD3-26F825A9A601}" presName="spacer" presStyleCnt="0"/>
      <dgm:spPr/>
    </dgm:pt>
    <dgm:pt modelId="{A96BE5D7-3ADC-4EB5-9457-056318698E77}" type="pres">
      <dgm:prSet presAssocID="{055FB44A-9B48-4650-A893-3CEDBB3B2485}" presName="parentText" presStyleLbl="node1" presStyleIdx="6" presStyleCnt="7" custLinFactNeighborY="-14119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6A05C48-2591-429B-B106-2C75DD5BDD22}" type="presOf" srcId="{53068D30-D500-4A42-981A-5F107A741F3B}" destId="{8BBDC553-05F8-4CA9-AA01-8A1A7FDA0BC4}" srcOrd="0" destOrd="0" presId="urn:microsoft.com/office/officeart/2005/8/layout/vList2"/>
    <dgm:cxn modelId="{78CCDF0C-2983-4EBE-AB01-135E423EF55C}" srcId="{0F39DEB1-59F6-4282-8527-DAD1978E750E}" destId="{E4B86C01-4DE1-400D-BFC2-EC826137F680}" srcOrd="4" destOrd="0" parTransId="{0BD40E5D-D2F0-4879-8E5C-84045469AC9A}" sibTransId="{80C127B5-0421-4E24-9DBA-1E5DF34D5FF9}"/>
    <dgm:cxn modelId="{4E96D4D0-1F9C-4B11-85A7-DEC771CA6ED5}" srcId="{0F39DEB1-59F6-4282-8527-DAD1978E750E}" destId="{213BD6C1-0C9B-4BB1-A793-D9D6F0466E04}" srcOrd="5" destOrd="0" parTransId="{C62F333E-B517-48E2-9BE8-44F918D850B7}" sibTransId="{25E6A1BC-5347-47F5-AFD3-26F825A9A601}"/>
    <dgm:cxn modelId="{8CD0DF49-EDBF-42AE-8CB8-13F898CFDB89}" srcId="{0F39DEB1-59F6-4282-8527-DAD1978E750E}" destId="{7AC534E3-3740-4650-9DAD-FF2DB4D355BF}" srcOrd="3" destOrd="0" parTransId="{0DA17961-FC87-4EEE-AC25-EE5DDC6301BB}" sibTransId="{5C25E609-1A1F-4F22-81A0-FBBB8AF1D2D5}"/>
    <dgm:cxn modelId="{5D8C9D03-BC07-4AD2-8222-482DE64CE562}" type="presOf" srcId="{2EB20C35-824D-4AEA-B7A1-49476F642F21}" destId="{5EAF8225-E179-4601-AE9C-36E7D4191B97}" srcOrd="0" destOrd="0" presId="urn:microsoft.com/office/officeart/2005/8/layout/vList2"/>
    <dgm:cxn modelId="{DCB3EE45-B68F-46F4-8FC9-FE10037FBD6E}" srcId="{0F39DEB1-59F6-4282-8527-DAD1978E750E}" destId="{055FB44A-9B48-4650-A893-3CEDBB3B2485}" srcOrd="6" destOrd="0" parTransId="{FE48E1A9-8A76-4300-9947-989059A32D86}" sibTransId="{E2A92BCE-829C-430D-8A27-5F1EFCCE2C8C}"/>
    <dgm:cxn modelId="{33A312DA-33BB-4559-8557-CB2FA73560E0}" type="presOf" srcId="{0F39DEB1-59F6-4282-8527-DAD1978E750E}" destId="{4A7E7A20-202A-4BE3-BFB7-4FDD304166E7}" srcOrd="0" destOrd="0" presId="urn:microsoft.com/office/officeart/2005/8/layout/vList2"/>
    <dgm:cxn modelId="{E227A44D-752A-4680-A8B6-DE36432FAA8D}" type="presOf" srcId="{213BD6C1-0C9B-4BB1-A793-D9D6F0466E04}" destId="{3DF4546B-E28F-4A97-977A-68095DA27214}" srcOrd="0" destOrd="0" presId="urn:microsoft.com/office/officeart/2005/8/layout/vList2"/>
    <dgm:cxn modelId="{CCAC79BD-C05B-4FFF-9507-7CBE5D66D5F0}" srcId="{0F39DEB1-59F6-4282-8527-DAD1978E750E}" destId="{2EB20C35-824D-4AEA-B7A1-49476F642F21}" srcOrd="1" destOrd="0" parTransId="{528F2D78-38EB-4AAE-887D-BF5A3EB370FE}" sibTransId="{69BF7F5D-5AFB-48BB-89FF-E20D37E83DE8}"/>
    <dgm:cxn modelId="{06A88FB2-28CA-4203-8521-3077FD784465}" srcId="{0F39DEB1-59F6-4282-8527-DAD1978E750E}" destId="{3749D7D6-8A36-4FDF-9ACC-4F639837C901}" srcOrd="2" destOrd="0" parTransId="{1629C5A2-0E59-4F5E-A012-13A43B9F0301}" sibTransId="{6721E3DC-4F81-4DC6-856E-49231EC62306}"/>
    <dgm:cxn modelId="{62900245-C26A-4E3F-A6F6-9CB18FF7830A}" type="presOf" srcId="{7AC534E3-3740-4650-9DAD-FF2DB4D355BF}" destId="{E9E026CF-50D1-4E5D-8B69-7FAC54D9988E}" srcOrd="0" destOrd="0" presId="urn:microsoft.com/office/officeart/2005/8/layout/vList2"/>
    <dgm:cxn modelId="{1CA34420-F8A9-420B-BBCA-1F6A2D6B0693}" type="presOf" srcId="{3749D7D6-8A36-4FDF-9ACC-4F639837C901}" destId="{AB904628-ED94-4E70-96B4-49F12D1F9B20}" srcOrd="0" destOrd="0" presId="urn:microsoft.com/office/officeart/2005/8/layout/vList2"/>
    <dgm:cxn modelId="{BF702BC1-7FB0-4ED7-8928-2194AE38ACC3}" type="presOf" srcId="{E4B86C01-4DE1-400D-BFC2-EC826137F680}" destId="{870ED55D-B315-415D-AE95-8EB07C9AC6E6}" srcOrd="0" destOrd="0" presId="urn:microsoft.com/office/officeart/2005/8/layout/vList2"/>
    <dgm:cxn modelId="{2F678B90-7FF9-4ED2-BE2E-1008F8BE2246}" srcId="{0F39DEB1-59F6-4282-8527-DAD1978E750E}" destId="{53068D30-D500-4A42-981A-5F107A741F3B}" srcOrd="0" destOrd="0" parTransId="{EC3FF578-7D73-4A44-BD2A-3DC2FD99B712}" sibTransId="{5FC53199-8112-484E-AC8E-D07BB5DAC9DE}"/>
    <dgm:cxn modelId="{C2F147D3-9CC8-4071-8252-56EFD4F45FFE}" type="presOf" srcId="{055FB44A-9B48-4650-A893-3CEDBB3B2485}" destId="{A96BE5D7-3ADC-4EB5-9457-056318698E77}" srcOrd="0" destOrd="0" presId="urn:microsoft.com/office/officeart/2005/8/layout/vList2"/>
    <dgm:cxn modelId="{60142948-F29F-4F59-B53A-A3E872BCACBE}" type="presParOf" srcId="{4A7E7A20-202A-4BE3-BFB7-4FDD304166E7}" destId="{8BBDC553-05F8-4CA9-AA01-8A1A7FDA0BC4}" srcOrd="0" destOrd="0" presId="urn:microsoft.com/office/officeart/2005/8/layout/vList2"/>
    <dgm:cxn modelId="{FE72A2AE-CE47-4CE9-97A6-DB0632C3A8D3}" type="presParOf" srcId="{4A7E7A20-202A-4BE3-BFB7-4FDD304166E7}" destId="{0FDDC005-61DF-4B6B-866A-FDF8A42F84C7}" srcOrd="1" destOrd="0" presId="urn:microsoft.com/office/officeart/2005/8/layout/vList2"/>
    <dgm:cxn modelId="{DBC11E8A-75D3-4FEF-B462-AEC4FA6281E0}" type="presParOf" srcId="{4A7E7A20-202A-4BE3-BFB7-4FDD304166E7}" destId="{5EAF8225-E179-4601-AE9C-36E7D4191B97}" srcOrd="2" destOrd="0" presId="urn:microsoft.com/office/officeart/2005/8/layout/vList2"/>
    <dgm:cxn modelId="{FE1881FB-50E1-4E98-ABA4-932F07B4036E}" type="presParOf" srcId="{4A7E7A20-202A-4BE3-BFB7-4FDD304166E7}" destId="{F41CB748-CAE7-4956-A166-750FF7B0B9C0}" srcOrd="3" destOrd="0" presId="urn:microsoft.com/office/officeart/2005/8/layout/vList2"/>
    <dgm:cxn modelId="{2ACC0953-BEA0-43A0-A234-6DD94D3F6A45}" type="presParOf" srcId="{4A7E7A20-202A-4BE3-BFB7-4FDD304166E7}" destId="{AB904628-ED94-4E70-96B4-49F12D1F9B20}" srcOrd="4" destOrd="0" presId="urn:microsoft.com/office/officeart/2005/8/layout/vList2"/>
    <dgm:cxn modelId="{56553845-1675-4374-9FC6-F5DD3059025A}" type="presParOf" srcId="{4A7E7A20-202A-4BE3-BFB7-4FDD304166E7}" destId="{076CAF33-F22B-4D4C-86ED-3337CE18284B}" srcOrd="5" destOrd="0" presId="urn:microsoft.com/office/officeart/2005/8/layout/vList2"/>
    <dgm:cxn modelId="{FC99F72B-AF3A-4C88-8E6A-095EA785633C}" type="presParOf" srcId="{4A7E7A20-202A-4BE3-BFB7-4FDD304166E7}" destId="{E9E026CF-50D1-4E5D-8B69-7FAC54D9988E}" srcOrd="6" destOrd="0" presId="urn:microsoft.com/office/officeart/2005/8/layout/vList2"/>
    <dgm:cxn modelId="{38628AB7-5830-46BE-9A73-AC6586AEA524}" type="presParOf" srcId="{4A7E7A20-202A-4BE3-BFB7-4FDD304166E7}" destId="{BB980DCC-6480-4616-83B1-984E4DAAC32B}" srcOrd="7" destOrd="0" presId="urn:microsoft.com/office/officeart/2005/8/layout/vList2"/>
    <dgm:cxn modelId="{83127603-AA43-4988-B38E-F6FBFA99D924}" type="presParOf" srcId="{4A7E7A20-202A-4BE3-BFB7-4FDD304166E7}" destId="{870ED55D-B315-415D-AE95-8EB07C9AC6E6}" srcOrd="8" destOrd="0" presId="urn:microsoft.com/office/officeart/2005/8/layout/vList2"/>
    <dgm:cxn modelId="{1F6508C1-2728-4ECA-AF73-DCEBFD1C4697}" type="presParOf" srcId="{4A7E7A20-202A-4BE3-BFB7-4FDD304166E7}" destId="{93C9E6D1-F46A-4B7C-9C92-8B34F51101EF}" srcOrd="9" destOrd="0" presId="urn:microsoft.com/office/officeart/2005/8/layout/vList2"/>
    <dgm:cxn modelId="{FC839C6D-FE6A-4BA9-9063-971B22AFE449}" type="presParOf" srcId="{4A7E7A20-202A-4BE3-BFB7-4FDD304166E7}" destId="{3DF4546B-E28F-4A97-977A-68095DA27214}" srcOrd="10" destOrd="0" presId="urn:microsoft.com/office/officeart/2005/8/layout/vList2"/>
    <dgm:cxn modelId="{37748750-409F-46C5-ACD6-BC7AA0602680}" type="presParOf" srcId="{4A7E7A20-202A-4BE3-BFB7-4FDD304166E7}" destId="{C9329356-4BED-4C6C-8263-560A2EBEC621}" srcOrd="11" destOrd="0" presId="urn:microsoft.com/office/officeart/2005/8/layout/vList2"/>
    <dgm:cxn modelId="{44261A92-DF16-4CD7-A4E3-2A55E18ED9B1}" type="presParOf" srcId="{4A7E7A20-202A-4BE3-BFB7-4FDD304166E7}" destId="{A96BE5D7-3ADC-4EB5-9457-056318698E77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6DD701-CA7D-4A7E-B3F7-D3F72DD9CE93}" type="doc">
      <dgm:prSet loTypeId="urn:microsoft.com/office/officeart/2005/8/layout/chevron2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B1AC9EE-D727-470E-9B97-161DC57B861D}">
      <dgm:prSet/>
      <dgm:spPr>
        <a:solidFill>
          <a:schemeClr val="bg2">
            <a:lumMod val="10000"/>
          </a:schemeClr>
        </a:solidFill>
      </dgm:spPr>
      <dgm:t>
        <a:bodyPr/>
        <a:lstStyle/>
        <a:p>
          <a:pPr rtl="0"/>
          <a:r>
            <a:rPr lang="en-IN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Primary data</a:t>
          </a:r>
          <a:endParaRPr lang="en-IN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40921DA-3528-4CE2-985A-0200CC063D6A}" type="parTrans" cxnId="{656B2647-3D55-4848-9A37-3FF1B9B99A56}">
      <dgm:prSet/>
      <dgm:spPr/>
      <dgm:t>
        <a:bodyPr/>
        <a:lstStyle/>
        <a:p>
          <a:endParaRPr lang="en-IN"/>
        </a:p>
      </dgm:t>
    </dgm:pt>
    <dgm:pt modelId="{A5EDF680-A9A5-44FD-A09E-9C64E3DF7894}" type="sibTrans" cxnId="{656B2647-3D55-4848-9A37-3FF1B9B99A56}">
      <dgm:prSet/>
      <dgm:spPr/>
      <dgm:t>
        <a:bodyPr/>
        <a:lstStyle/>
        <a:p>
          <a:endParaRPr lang="en-IN"/>
        </a:p>
      </dgm:t>
    </dgm:pt>
    <dgm:pt modelId="{78A8D5AF-9D8F-447D-97B0-E1F260CC7437}">
      <dgm:prSet/>
      <dgm:spPr>
        <a:solidFill>
          <a:schemeClr val="bg2">
            <a:lumMod val="10000"/>
          </a:schemeClr>
        </a:solidFill>
      </dgm:spPr>
      <dgm:t>
        <a:bodyPr/>
        <a:lstStyle/>
        <a:p>
          <a:pPr rtl="0"/>
          <a:r>
            <a:rPr lang="en-IN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Secondary data</a:t>
          </a:r>
          <a:endParaRPr lang="en-IN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976BA25-F693-4142-9F4C-F8ACE1022D06}" type="parTrans" cxnId="{7FF9A3EC-F866-477E-AFD6-E71524CB1744}">
      <dgm:prSet/>
      <dgm:spPr/>
      <dgm:t>
        <a:bodyPr/>
        <a:lstStyle/>
        <a:p>
          <a:endParaRPr lang="en-IN"/>
        </a:p>
      </dgm:t>
    </dgm:pt>
    <dgm:pt modelId="{BB093398-C88D-43EB-A4E3-EFA152D1118B}" type="sibTrans" cxnId="{7FF9A3EC-F866-477E-AFD6-E71524CB1744}">
      <dgm:prSet/>
      <dgm:spPr/>
      <dgm:t>
        <a:bodyPr/>
        <a:lstStyle/>
        <a:p>
          <a:endParaRPr lang="en-IN"/>
        </a:p>
      </dgm:t>
    </dgm:pt>
    <dgm:pt modelId="{6B5530E0-2F92-4D04-A739-2E7275124D0F}">
      <dgm:prSet custT="1"/>
      <dgm:spPr/>
      <dgm:t>
        <a:bodyPr/>
        <a:lstStyle/>
        <a:p>
          <a:r>
            <a:rPr lang="en-IN" sz="2800" b="1" dirty="0" smtClean="0">
              <a:latin typeface="Times New Roman" pitchFamily="18" charset="0"/>
              <a:cs typeface="Times New Roman" pitchFamily="18" charset="0"/>
            </a:rPr>
            <a:t>Collected afresh and first time through observations, interviews, questionnaire and reports</a:t>
          </a:r>
          <a:endParaRPr lang="en-IN" sz="2800" b="1" dirty="0">
            <a:latin typeface="Times New Roman" pitchFamily="18" charset="0"/>
            <a:cs typeface="Times New Roman" pitchFamily="18" charset="0"/>
          </a:endParaRPr>
        </a:p>
      </dgm:t>
    </dgm:pt>
    <dgm:pt modelId="{44FF21B7-399E-4CDA-B455-1A7241E8864A}" type="parTrans" cxnId="{12584CE1-F543-472E-A3E3-45BBA8886E25}">
      <dgm:prSet/>
      <dgm:spPr/>
      <dgm:t>
        <a:bodyPr/>
        <a:lstStyle/>
        <a:p>
          <a:endParaRPr lang="en-IN"/>
        </a:p>
      </dgm:t>
    </dgm:pt>
    <dgm:pt modelId="{F2C26D0D-AC8F-4B8F-BD79-A1852D99DBAC}" type="sibTrans" cxnId="{12584CE1-F543-472E-A3E3-45BBA8886E25}">
      <dgm:prSet/>
      <dgm:spPr/>
      <dgm:t>
        <a:bodyPr/>
        <a:lstStyle/>
        <a:p>
          <a:endParaRPr lang="en-IN"/>
        </a:p>
      </dgm:t>
    </dgm:pt>
    <dgm:pt modelId="{AEBADE4D-4E18-45EC-9AE1-5CFA4DC6117A}">
      <dgm:prSet custT="1"/>
      <dgm:spPr/>
      <dgm:t>
        <a:bodyPr/>
        <a:lstStyle/>
        <a:p>
          <a:r>
            <a:rPr lang="en-IN" sz="2800" b="1" dirty="0" smtClean="0">
              <a:latin typeface="Times New Roman" pitchFamily="18" charset="0"/>
              <a:cs typeface="Times New Roman" pitchFamily="18" charset="0"/>
            </a:rPr>
            <a:t>Data that are already available</a:t>
          </a:r>
          <a:endParaRPr lang="en-IN" sz="2800" b="1" dirty="0">
            <a:latin typeface="Times New Roman" pitchFamily="18" charset="0"/>
            <a:cs typeface="Times New Roman" pitchFamily="18" charset="0"/>
          </a:endParaRPr>
        </a:p>
      </dgm:t>
    </dgm:pt>
    <dgm:pt modelId="{0B75CBF8-DA8A-4F12-955B-F1E441E9F127}" type="parTrans" cxnId="{2C10D834-41B6-4230-90BB-2E09B7618E54}">
      <dgm:prSet/>
      <dgm:spPr/>
    </dgm:pt>
    <dgm:pt modelId="{C22A963D-4E8D-465A-9CC9-274C321DA0F1}" type="sibTrans" cxnId="{2C10D834-41B6-4230-90BB-2E09B7618E54}">
      <dgm:prSet/>
      <dgm:spPr/>
    </dgm:pt>
    <dgm:pt modelId="{9DB965B7-D1DD-4B1E-A529-72D326D88165}">
      <dgm:prSet custT="1"/>
      <dgm:spPr/>
      <dgm:t>
        <a:bodyPr/>
        <a:lstStyle/>
        <a:p>
          <a:r>
            <a:rPr lang="en-IN" sz="2800" b="1" dirty="0" smtClean="0">
              <a:latin typeface="Times New Roman" pitchFamily="18" charset="0"/>
              <a:cs typeface="Times New Roman" pitchFamily="18" charset="0"/>
            </a:rPr>
            <a:t>Reliability / Suitability/ Adequacy</a:t>
          </a:r>
          <a:endParaRPr lang="en-IN" sz="2800" b="1" dirty="0">
            <a:latin typeface="Times New Roman" pitchFamily="18" charset="0"/>
            <a:cs typeface="Times New Roman" pitchFamily="18" charset="0"/>
          </a:endParaRPr>
        </a:p>
      </dgm:t>
    </dgm:pt>
    <dgm:pt modelId="{66157F60-9738-4BF1-A4B0-6A4E3D7E2361}" type="parTrans" cxnId="{5AEB8EF1-E0D9-4F1C-B670-C470804D1512}">
      <dgm:prSet/>
      <dgm:spPr/>
    </dgm:pt>
    <dgm:pt modelId="{E12E6209-BE94-40AB-AA19-A99A060AC8D9}" type="sibTrans" cxnId="{5AEB8EF1-E0D9-4F1C-B670-C470804D1512}">
      <dgm:prSet/>
      <dgm:spPr/>
    </dgm:pt>
    <dgm:pt modelId="{02F8B371-ED35-4CE8-8F9F-4647C8D0DCAD}" type="pres">
      <dgm:prSet presAssocID="{F26DD701-CA7D-4A7E-B3F7-D3F72DD9CE9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12A43147-247F-4EC5-970B-25F78D20C2D7}" type="pres">
      <dgm:prSet presAssocID="{0B1AC9EE-D727-470E-9B97-161DC57B861D}" presName="composite" presStyleCnt="0"/>
      <dgm:spPr/>
    </dgm:pt>
    <dgm:pt modelId="{F7610B20-29C0-4633-83A3-6A89978FE7AD}" type="pres">
      <dgm:prSet presAssocID="{0B1AC9EE-D727-470E-9B97-161DC57B861D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29B230A-42DC-49C4-80E7-2E3AA0FE8DED}" type="pres">
      <dgm:prSet presAssocID="{0B1AC9EE-D727-470E-9B97-161DC57B861D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0953865-853F-435F-9619-AAB4B47BBDDD}" type="pres">
      <dgm:prSet presAssocID="{A5EDF680-A9A5-44FD-A09E-9C64E3DF7894}" presName="sp" presStyleCnt="0"/>
      <dgm:spPr/>
    </dgm:pt>
    <dgm:pt modelId="{998690C7-1F0D-418C-A240-22F2164CDCA9}" type="pres">
      <dgm:prSet presAssocID="{78A8D5AF-9D8F-447D-97B0-E1F260CC7437}" presName="composite" presStyleCnt="0"/>
      <dgm:spPr/>
    </dgm:pt>
    <dgm:pt modelId="{852A378A-B6CE-43F0-AED0-FF86AF6FE548}" type="pres">
      <dgm:prSet presAssocID="{78A8D5AF-9D8F-447D-97B0-E1F260CC7437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460A674-9B06-43DA-8C59-2DBB0FFCB8CF}" type="pres">
      <dgm:prSet presAssocID="{78A8D5AF-9D8F-447D-97B0-E1F260CC7437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7FF9A3EC-F866-477E-AFD6-E71524CB1744}" srcId="{F26DD701-CA7D-4A7E-B3F7-D3F72DD9CE93}" destId="{78A8D5AF-9D8F-447D-97B0-E1F260CC7437}" srcOrd="1" destOrd="0" parTransId="{3976BA25-F693-4142-9F4C-F8ACE1022D06}" sibTransId="{BB093398-C88D-43EB-A4E3-EFA152D1118B}"/>
    <dgm:cxn modelId="{12584CE1-F543-472E-A3E3-45BBA8886E25}" srcId="{0B1AC9EE-D727-470E-9B97-161DC57B861D}" destId="{6B5530E0-2F92-4D04-A739-2E7275124D0F}" srcOrd="0" destOrd="0" parTransId="{44FF21B7-399E-4CDA-B455-1A7241E8864A}" sibTransId="{F2C26D0D-AC8F-4B8F-BD79-A1852D99DBAC}"/>
    <dgm:cxn modelId="{D4D1B898-A5F0-49C9-8765-02DCF4526FF2}" type="presOf" srcId="{0B1AC9EE-D727-470E-9B97-161DC57B861D}" destId="{F7610B20-29C0-4633-83A3-6A89978FE7AD}" srcOrd="0" destOrd="0" presId="urn:microsoft.com/office/officeart/2005/8/layout/chevron2"/>
    <dgm:cxn modelId="{2C10D834-41B6-4230-90BB-2E09B7618E54}" srcId="{78A8D5AF-9D8F-447D-97B0-E1F260CC7437}" destId="{AEBADE4D-4E18-45EC-9AE1-5CFA4DC6117A}" srcOrd="0" destOrd="0" parTransId="{0B75CBF8-DA8A-4F12-955B-F1E441E9F127}" sibTransId="{C22A963D-4E8D-465A-9CC9-274C321DA0F1}"/>
    <dgm:cxn modelId="{9D2F9984-2A72-443C-BBFC-598849B20FA7}" type="presOf" srcId="{F26DD701-CA7D-4A7E-B3F7-D3F72DD9CE93}" destId="{02F8B371-ED35-4CE8-8F9F-4647C8D0DCAD}" srcOrd="0" destOrd="0" presId="urn:microsoft.com/office/officeart/2005/8/layout/chevron2"/>
    <dgm:cxn modelId="{656B2647-3D55-4848-9A37-3FF1B9B99A56}" srcId="{F26DD701-CA7D-4A7E-B3F7-D3F72DD9CE93}" destId="{0B1AC9EE-D727-470E-9B97-161DC57B861D}" srcOrd="0" destOrd="0" parTransId="{140921DA-3528-4CE2-985A-0200CC063D6A}" sibTransId="{A5EDF680-A9A5-44FD-A09E-9C64E3DF7894}"/>
    <dgm:cxn modelId="{5EC9A378-9AA2-4A1B-83FC-48F67BAD3248}" type="presOf" srcId="{78A8D5AF-9D8F-447D-97B0-E1F260CC7437}" destId="{852A378A-B6CE-43F0-AED0-FF86AF6FE548}" srcOrd="0" destOrd="0" presId="urn:microsoft.com/office/officeart/2005/8/layout/chevron2"/>
    <dgm:cxn modelId="{5AEB8EF1-E0D9-4F1C-B670-C470804D1512}" srcId="{78A8D5AF-9D8F-447D-97B0-E1F260CC7437}" destId="{9DB965B7-D1DD-4B1E-A529-72D326D88165}" srcOrd="1" destOrd="0" parTransId="{66157F60-9738-4BF1-A4B0-6A4E3D7E2361}" sibTransId="{E12E6209-BE94-40AB-AA19-A99A060AC8D9}"/>
    <dgm:cxn modelId="{00A28E9A-1C09-43DE-91AD-CB478870BE5B}" type="presOf" srcId="{AEBADE4D-4E18-45EC-9AE1-5CFA4DC6117A}" destId="{8460A674-9B06-43DA-8C59-2DBB0FFCB8CF}" srcOrd="0" destOrd="0" presId="urn:microsoft.com/office/officeart/2005/8/layout/chevron2"/>
    <dgm:cxn modelId="{E093CAF9-605C-4A8E-9C94-62D838CEDBF1}" type="presOf" srcId="{6B5530E0-2F92-4D04-A739-2E7275124D0F}" destId="{B29B230A-42DC-49C4-80E7-2E3AA0FE8DED}" srcOrd="0" destOrd="0" presId="urn:microsoft.com/office/officeart/2005/8/layout/chevron2"/>
    <dgm:cxn modelId="{53DE81F3-64AC-441B-B9BB-F6261355F2DD}" type="presOf" srcId="{9DB965B7-D1DD-4B1E-A529-72D326D88165}" destId="{8460A674-9B06-43DA-8C59-2DBB0FFCB8CF}" srcOrd="0" destOrd="1" presId="urn:microsoft.com/office/officeart/2005/8/layout/chevron2"/>
    <dgm:cxn modelId="{A122A579-8312-4202-951E-A21934549B4D}" type="presParOf" srcId="{02F8B371-ED35-4CE8-8F9F-4647C8D0DCAD}" destId="{12A43147-247F-4EC5-970B-25F78D20C2D7}" srcOrd="0" destOrd="0" presId="urn:microsoft.com/office/officeart/2005/8/layout/chevron2"/>
    <dgm:cxn modelId="{6CA1DA86-26C5-4442-916F-781030FE3C0D}" type="presParOf" srcId="{12A43147-247F-4EC5-970B-25F78D20C2D7}" destId="{F7610B20-29C0-4633-83A3-6A89978FE7AD}" srcOrd="0" destOrd="0" presId="urn:microsoft.com/office/officeart/2005/8/layout/chevron2"/>
    <dgm:cxn modelId="{E87FE1A4-520D-496E-A5AD-93BE55E3122B}" type="presParOf" srcId="{12A43147-247F-4EC5-970B-25F78D20C2D7}" destId="{B29B230A-42DC-49C4-80E7-2E3AA0FE8DED}" srcOrd="1" destOrd="0" presId="urn:microsoft.com/office/officeart/2005/8/layout/chevron2"/>
    <dgm:cxn modelId="{D007784A-C34E-4B4D-AB9D-5397AC8BA864}" type="presParOf" srcId="{02F8B371-ED35-4CE8-8F9F-4647C8D0DCAD}" destId="{A0953865-853F-435F-9619-AAB4B47BBDDD}" srcOrd="1" destOrd="0" presId="urn:microsoft.com/office/officeart/2005/8/layout/chevron2"/>
    <dgm:cxn modelId="{113E71C8-BB64-424F-B536-9F2CDF48921A}" type="presParOf" srcId="{02F8B371-ED35-4CE8-8F9F-4647C8D0DCAD}" destId="{998690C7-1F0D-418C-A240-22F2164CDCA9}" srcOrd="2" destOrd="0" presId="urn:microsoft.com/office/officeart/2005/8/layout/chevron2"/>
    <dgm:cxn modelId="{7067110B-BB2C-4EF9-B0ED-ACF0E10C69BA}" type="presParOf" srcId="{998690C7-1F0D-418C-A240-22F2164CDCA9}" destId="{852A378A-B6CE-43F0-AED0-FF86AF6FE548}" srcOrd="0" destOrd="0" presId="urn:microsoft.com/office/officeart/2005/8/layout/chevron2"/>
    <dgm:cxn modelId="{40415DF4-CC57-4907-89D0-DC59186B9C9C}" type="presParOf" srcId="{998690C7-1F0D-418C-A240-22F2164CDCA9}" destId="{8460A674-9B06-43DA-8C59-2DBB0FFCB8C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901F0D-6DAF-47B5-BA3F-DDE58CEA3B4D}">
      <dsp:nvSpPr>
        <dsp:cNvPr id="0" name=""/>
        <dsp:cNvSpPr/>
      </dsp:nvSpPr>
      <dsp:spPr>
        <a:xfrm>
          <a:off x="2727959" y="56197"/>
          <a:ext cx="2697480" cy="2697480"/>
        </a:xfrm>
        <a:prstGeom prst="ellipse">
          <a:avLst/>
        </a:prstGeom>
        <a:solidFill>
          <a:schemeClr val="accent4">
            <a:lumMod val="60000"/>
            <a:lumOff val="40000"/>
            <a:alpha val="5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300" b="1" kern="1200" dirty="0" smtClean="0">
              <a:latin typeface="Times New Roman" pitchFamily="18" charset="0"/>
              <a:cs typeface="Times New Roman" pitchFamily="18" charset="0"/>
            </a:rPr>
            <a:t>OUTCOME</a:t>
          </a:r>
          <a:endParaRPr lang="en-IN" sz="23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87623" y="528256"/>
        <a:ext cx="1978152" cy="1213866"/>
      </dsp:txXfrm>
    </dsp:sp>
    <dsp:sp modelId="{4511981B-1C9A-4617-BE60-02EC6B910FA4}">
      <dsp:nvSpPr>
        <dsp:cNvPr id="0" name=""/>
        <dsp:cNvSpPr/>
      </dsp:nvSpPr>
      <dsp:spPr>
        <a:xfrm>
          <a:off x="3701300" y="1742122"/>
          <a:ext cx="2697480" cy="2697480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300" b="1" kern="1200" dirty="0" smtClean="0">
              <a:latin typeface="Times New Roman" pitchFamily="18" charset="0"/>
              <a:cs typeface="Times New Roman" pitchFamily="18" charset="0"/>
            </a:rPr>
            <a:t>QUANTITY</a:t>
          </a:r>
          <a:endParaRPr lang="en-IN" sz="23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26280" y="2438971"/>
        <a:ext cx="1618488" cy="1483614"/>
      </dsp:txXfrm>
    </dsp:sp>
    <dsp:sp modelId="{106F488F-AD2E-484C-B504-121B4ED27AEF}">
      <dsp:nvSpPr>
        <dsp:cNvPr id="0" name=""/>
        <dsp:cNvSpPr/>
      </dsp:nvSpPr>
      <dsp:spPr>
        <a:xfrm>
          <a:off x="1754619" y="1742122"/>
          <a:ext cx="2697480" cy="2697480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300" b="1" kern="1200" dirty="0" smtClean="0">
              <a:latin typeface="Times New Roman" pitchFamily="18" charset="0"/>
              <a:cs typeface="Times New Roman" pitchFamily="18" charset="0"/>
            </a:rPr>
            <a:t>QUALITY</a:t>
          </a:r>
          <a:endParaRPr lang="en-IN" sz="23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08631" y="2438971"/>
        <a:ext cx="1618488" cy="148361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2A45F3-99C8-448A-98F5-1B51D52ED5FE}">
      <dsp:nvSpPr>
        <dsp:cNvPr id="0" name=""/>
        <dsp:cNvSpPr/>
      </dsp:nvSpPr>
      <dsp:spPr>
        <a:xfrm>
          <a:off x="-422144" y="0"/>
          <a:ext cx="6400800" cy="6400800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46ABFE-3A9D-4668-8622-8371BC6A5E94}">
      <dsp:nvSpPr>
        <dsp:cNvPr id="0" name=""/>
        <dsp:cNvSpPr/>
      </dsp:nvSpPr>
      <dsp:spPr>
        <a:xfrm>
          <a:off x="2732864" y="450448"/>
          <a:ext cx="4160520" cy="5563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Times New Roman" pitchFamily="18" charset="0"/>
              <a:cs typeface="Times New Roman" pitchFamily="18" charset="0"/>
            </a:rPr>
            <a:t>Choose / earmark your area</a:t>
          </a:r>
          <a:endParaRPr lang="en-GB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32864" y="450448"/>
        <a:ext cx="4160520" cy="556319"/>
      </dsp:txXfrm>
    </dsp:sp>
    <dsp:sp modelId="{86992684-4132-4D9E-9B17-5731F8C980B2}">
      <dsp:nvSpPr>
        <dsp:cNvPr id="0" name=""/>
        <dsp:cNvSpPr/>
      </dsp:nvSpPr>
      <dsp:spPr>
        <a:xfrm>
          <a:off x="2286211" y="1081826"/>
          <a:ext cx="5053825" cy="5563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Times New Roman" pitchFamily="18" charset="0"/>
              <a:cs typeface="Times New Roman" pitchFamily="18" charset="0"/>
            </a:rPr>
            <a:t>Know your boundaries</a:t>
          </a:r>
          <a:endParaRPr lang="en-GB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86211" y="1081826"/>
        <a:ext cx="5053825" cy="556319"/>
      </dsp:txXfrm>
    </dsp:sp>
    <dsp:sp modelId="{B1AE4C63-7975-469F-B706-6D3C1A3AA07C}">
      <dsp:nvSpPr>
        <dsp:cNvPr id="0" name=""/>
        <dsp:cNvSpPr/>
      </dsp:nvSpPr>
      <dsp:spPr>
        <a:xfrm>
          <a:off x="2372250" y="1713204"/>
          <a:ext cx="5072880" cy="5563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Times New Roman" pitchFamily="18" charset="0"/>
              <a:cs typeface="Times New Roman" pitchFamily="18" charset="0"/>
            </a:rPr>
            <a:t>Avoid overlapping</a:t>
          </a:r>
          <a:endParaRPr lang="en-GB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72250" y="1713204"/>
        <a:ext cx="5072880" cy="556319"/>
      </dsp:txXfrm>
    </dsp:sp>
    <dsp:sp modelId="{E22416FC-BD5E-4333-9405-48EB87A97DF5}">
      <dsp:nvSpPr>
        <dsp:cNvPr id="0" name=""/>
        <dsp:cNvSpPr/>
      </dsp:nvSpPr>
      <dsp:spPr>
        <a:xfrm>
          <a:off x="2150890" y="2396370"/>
          <a:ext cx="5455024" cy="5563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Times New Roman" pitchFamily="18" charset="0"/>
              <a:cs typeface="Times New Roman" pitchFamily="18" charset="0"/>
            </a:rPr>
            <a:t>Keep realistic goals</a:t>
          </a:r>
          <a:endParaRPr lang="en-GB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50890" y="2396370"/>
        <a:ext cx="5455024" cy="556319"/>
      </dsp:txXfrm>
    </dsp:sp>
    <dsp:sp modelId="{2F0F2F76-3F0F-4962-B92B-7CA1E1A0E6DA}">
      <dsp:nvSpPr>
        <dsp:cNvPr id="0" name=""/>
        <dsp:cNvSpPr/>
      </dsp:nvSpPr>
      <dsp:spPr>
        <a:xfrm>
          <a:off x="1970573" y="3101738"/>
          <a:ext cx="5627020" cy="5563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Times New Roman" pitchFamily="18" charset="0"/>
              <a:cs typeface="Times New Roman" pitchFamily="18" charset="0"/>
            </a:rPr>
            <a:t>Avoid subject which is overdone</a:t>
          </a:r>
          <a:endParaRPr lang="en-GB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70573" y="3101738"/>
        <a:ext cx="5627020" cy="556319"/>
      </dsp:txXfrm>
    </dsp:sp>
    <dsp:sp modelId="{CD20A408-50D5-48DC-80BA-1C5B9681A3EC}">
      <dsp:nvSpPr>
        <dsp:cNvPr id="0" name=""/>
        <dsp:cNvSpPr/>
      </dsp:nvSpPr>
      <dsp:spPr>
        <a:xfrm>
          <a:off x="1141485" y="3807102"/>
          <a:ext cx="7434058" cy="5563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err="1" smtClean="0">
              <a:latin typeface="Times New Roman" pitchFamily="18" charset="0"/>
              <a:cs typeface="Times New Roman" pitchFamily="18" charset="0"/>
            </a:rPr>
            <a:t>Contraversial</a:t>
          </a:r>
          <a:r>
            <a:rPr lang="en-GB" sz="2000" b="1" kern="1200" dirty="0" smtClean="0">
              <a:latin typeface="Times New Roman" pitchFamily="18" charset="0"/>
              <a:cs typeface="Times New Roman" pitchFamily="18" charset="0"/>
            </a:rPr>
            <a:t> subject should not become choice of  average researcher</a:t>
          </a:r>
          <a:endParaRPr lang="en-GB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41485" y="3807102"/>
        <a:ext cx="7434058" cy="556319"/>
      </dsp:txXfrm>
    </dsp:sp>
    <dsp:sp modelId="{F37F9438-EE92-4CDD-846B-290BC9A0891D}">
      <dsp:nvSpPr>
        <dsp:cNvPr id="0" name=""/>
        <dsp:cNvSpPr/>
      </dsp:nvSpPr>
      <dsp:spPr>
        <a:xfrm>
          <a:off x="1970552" y="4512471"/>
          <a:ext cx="5155009" cy="5563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Times New Roman" pitchFamily="18" charset="0"/>
              <a:cs typeface="Times New Roman" pitchFamily="18" charset="0"/>
            </a:rPr>
            <a:t>Avoid too narrow or too vague problems</a:t>
          </a:r>
          <a:endParaRPr lang="en-GB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70552" y="4512471"/>
        <a:ext cx="5155009" cy="556319"/>
      </dsp:txXfrm>
    </dsp:sp>
    <dsp:sp modelId="{3E5F9AE7-30B7-4370-A80F-8466C7CFB534}">
      <dsp:nvSpPr>
        <dsp:cNvPr id="0" name=""/>
        <dsp:cNvSpPr/>
      </dsp:nvSpPr>
      <dsp:spPr>
        <a:xfrm>
          <a:off x="1371604" y="5217834"/>
          <a:ext cx="6861155" cy="66547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Times New Roman" pitchFamily="18" charset="0"/>
              <a:cs typeface="Times New Roman" pitchFamily="18" charset="0"/>
            </a:rPr>
            <a:t>Subject selected for research should be familiar and feasible</a:t>
          </a:r>
          <a:endParaRPr lang="en-GB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71604" y="5217834"/>
        <a:ext cx="6861155" cy="66547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ADB5FA-5211-4BF7-A9B2-232A35049821}">
      <dsp:nvSpPr>
        <dsp:cNvPr id="0" name=""/>
        <dsp:cNvSpPr/>
      </dsp:nvSpPr>
      <dsp:spPr>
        <a:xfrm rot="5400000">
          <a:off x="5198785" y="-2175203"/>
          <a:ext cx="691053" cy="521817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b="1" kern="1200" dirty="0" err="1" smtClean="0">
              <a:latin typeface="Times New Roman" pitchFamily="18" charset="0"/>
              <a:cs typeface="Times New Roman" pitchFamily="18" charset="0"/>
            </a:rPr>
            <a:t>Samhita</a:t>
          </a:r>
          <a:r>
            <a:rPr lang="en-GB" sz="2400" b="1" kern="1200" dirty="0" smtClean="0">
              <a:latin typeface="Times New Roman" pitchFamily="18" charset="0"/>
              <a:cs typeface="Times New Roman" pitchFamily="18" charset="0"/>
            </a:rPr>
            <a:t> and </a:t>
          </a:r>
          <a:r>
            <a:rPr lang="en-GB" sz="2400" b="1" kern="1200" dirty="0" err="1" smtClean="0">
              <a:latin typeface="Times New Roman" pitchFamily="18" charset="0"/>
              <a:cs typeface="Times New Roman" pitchFamily="18" charset="0"/>
            </a:rPr>
            <a:t>siddhanta</a:t>
          </a:r>
          <a:endParaRPr lang="en-GB" sz="24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198785" y="-2175203"/>
        <a:ext cx="691053" cy="5218176"/>
      </dsp:txXfrm>
    </dsp:sp>
    <dsp:sp modelId="{2ECD860A-1AE0-4744-BA2B-3BAAD6564612}">
      <dsp:nvSpPr>
        <dsp:cNvPr id="0" name=""/>
        <dsp:cNvSpPr/>
      </dsp:nvSpPr>
      <dsp:spPr>
        <a:xfrm>
          <a:off x="0" y="1975"/>
          <a:ext cx="2935224" cy="86381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latin typeface="Times New Roman" pitchFamily="18" charset="0"/>
              <a:cs typeface="Times New Roman" pitchFamily="18" charset="0"/>
            </a:rPr>
            <a:t>Conceptual study</a:t>
          </a:r>
          <a:endParaRPr lang="en-GB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975"/>
        <a:ext cx="2935224" cy="863817"/>
      </dsp:txXfrm>
    </dsp:sp>
    <dsp:sp modelId="{A156212C-399F-477E-89A9-F189F70740F0}">
      <dsp:nvSpPr>
        <dsp:cNvPr id="0" name=""/>
        <dsp:cNvSpPr/>
      </dsp:nvSpPr>
      <dsp:spPr>
        <a:xfrm rot="5400000">
          <a:off x="5198785" y="-1268195"/>
          <a:ext cx="691053" cy="521817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b="1" kern="1200" dirty="0" err="1" smtClean="0">
              <a:latin typeface="Times New Roman" pitchFamily="18" charset="0"/>
              <a:cs typeface="Times New Roman" pitchFamily="18" charset="0"/>
            </a:rPr>
            <a:t>Dravya</a:t>
          </a:r>
          <a:r>
            <a:rPr lang="en-GB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GB" sz="2400" b="1" kern="1200" dirty="0" err="1" smtClean="0">
              <a:latin typeface="Times New Roman" pitchFamily="18" charset="0"/>
              <a:cs typeface="Times New Roman" pitchFamily="18" charset="0"/>
            </a:rPr>
            <a:t>guna</a:t>
          </a:r>
          <a:r>
            <a:rPr lang="en-GB" sz="2400" b="1" kern="1200" dirty="0" smtClean="0">
              <a:latin typeface="Times New Roman" pitchFamily="18" charset="0"/>
              <a:cs typeface="Times New Roman" pitchFamily="18" charset="0"/>
            </a:rPr>
            <a:t> and Rasa </a:t>
          </a:r>
          <a:r>
            <a:rPr lang="en-GB" sz="2400" b="1" kern="1200" dirty="0" err="1" smtClean="0">
              <a:latin typeface="Times New Roman" pitchFamily="18" charset="0"/>
              <a:cs typeface="Times New Roman" pitchFamily="18" charset="0"/>
            </a:rPr>
            <a:t>shastra</a:t>
          </a:r>
          <a:endParaRPr lang="en-GB" sz="24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198785" y="-1268195"/>
        <a:ext cx="691053" cy="5218176"/>
      </dsp:txXfrm>
    </dsp:sp>
    <dsp:sp modelId="{22391AAA-D1E9-476E-83E2-9B36407226D2}">
      <dsp:nvSpPr>
        <dsp:cNvPr id="0" name=""/>
        <dsp:cNvSpPr/>
      </dsp:nvSpPr>
      <dsp:spPr>
        <a:xfrm>
          <a:off x="0" y="908983"/>
          <a:ext cx="2935224" cy="86381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latin typeface="Times New Roman" pitchFamily="18" charset="0"/>
              <a:cs typeface="Times New Roman" pitchFamily="18" charset="0"/>
            </a:rPr>
            <a:t>Experimental study</a:t>
          </a:r>
          <a:endParaRPr lang="en-GB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908983"/>
        <a:ext cx="2935224" cy="863817"/>
      </dsp:txXfrm>
    </dsp:sp>
    <dsp:sp modelId="{1463F111-1B57-4855-AF26-17A5879F0A29}">
      <dsp:nvSpPr>
        <dsp:cNvPr id="0" name=""/>
        <dsp:cNvSpPr/>
      </dsp:nvSpPr>
      <dsp:spPr>
        <a:xfrm rot="5400000">
          <a:off x="5155989" y="-358561"/>
          <a:ext cx="691053" cy="5218176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b="1" kern="1200" dirty="0" smtClean="0">
              <a:latin typeface="Times New Roman" pitchFamily="18" charset="0"/>
              <a:cs typeface="Times New Roman" pitchFamily="18" charset="0"/>
            </a:rPr>
            <a:t>Clinical subjects</a:t>
          </a:r>
          <a:endParaRPr lang="en-GB" sz="24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155989" y="-358561"/>
        <a:ext cx="691053" cy="5218176"/>
      </dsp:txXfrm>
    </dsp:sp>
    <dsp:sp modelId="{CEB7E4BD-37C6-4D25-ACF1-E1CB7D747CB2}">
      <dsp:nvSpPr>
        <dsp:cNvPr id="0" name=""/>
        <dsp:cNvSpPr/>
      </dsp:nvSpPr>
      <dsp:spPr>
        <a:xfrm>
          <a:off x="0" y="1817917"/>
          <a:ext cx="2935224" cy="86381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latin typeface="Times New Roman" pitchFamily="18" charset="0"/>
              <a:cs typeface="Times New Roman" pitchFamily="18" charset="0"/>
            </a:rPr>
            <a:t>clinical trial</a:t>
          </a:r>
          <a:endParaRPr lang="en-GB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817917"/>
        <a:ext cx="2935224" cy="863817"/>
      </dsp:txXfrm>
    </dsp:sp>
    <dsp:sp modelId="{2AEFAD00-06E9-4DF6-AD63-D1CF7E464D8F}">
      <dsp:nvSpPr>
        <dsp:cNvPr id="0" name=""/>
        <dsp:cNvSpPr/>
      </dsp:nvSpPr>
      <dsp:spPr>
        <a:xfrm>
          <a:off x="0" y="2737122"/>
          <a:ext cx="2935224" cy="86381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latin typeface="Times New Roman" pitchFamily="18" charset="0"/>
              <a:cs typeface="Times New Roman" pitchFamily="18" charset="0"/>
            </a:rPr>
            <a:t>Observational study</a:t>
          </a:r>
          <a:endParaRPr lang="en-GB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737122"/>
        <a:ext cx="2935224" cy="863817"/>
      </dsp:txXfrm>
    </dsp:sp>
    <dsp:sp modelId="{CC42F216-A5FD-42C6-B359-3E615054C1E7}">
      <dsp:nvSpPr>
        <dsp:cNvPr id="0" name=""/>
        <dsp:cNvSpPr/>
      </dsp:nvSpPr>
      <dsp:spPr>
        <a:xfrm>
          <a:off x="0" y="3631933"/>
          <a:ext cx="2935224" cy="86381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latin typeface="Times New Roman" pitchFamily="18" charset="0"/>
              <a:cs typeface="Times New Roman" pitchFamily="18" charset="0"/>
            </a:rPr>
            <a:t>Survey study</a:t>
          </a:r>
          <a:endParaRPr lang="en-GB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631933"/>
        <a:ext cx="2935224" cy="86381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BDC553-05F8-4CA9-AA01-8A1A7FDA0BC4}">
      <dsp:nvSpPr>
        <dsp:cNvPr id="0" name=""/>
        <dsp:cNvSpPr/>
      </dsp:nvSpPr>
      <dsp:spPr>
        <a:xfrm>
          <a:off x="0" y="72218"/>
          <a:ext cx="7772400" cy="673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Times New Roman" pitchFamily="18" charset="0"/>
              <a:cs typeface="Times New Roman" pitchFamily="18" charset="0"/>
            </a:rPr>
            <a:t>1.SAMPLE SIZE</a:t>
          </a:r>
          <a:endParaRPr lang="en-GB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72218"/>
        <a:ext cx="7772400" cy="673920"/>
      </dsp:txXfrm>
    </dsp:sp>
    <dsp:sp modelId="{5EAF8225-E179-4601-AE9C-36E7D4191B97}">
      <dsp:nvSpPr>
        <dsp:cNvPr id="0" name=""/>
        <dsp:cNvSpPr/>
      </dsp:nvSpPr>
      <dsp:spPr>
        <a:xfrm>
          <a:off x="0" y="838200"/>
          <a:ext cx="7772400" cy="6739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Times New Roman" pitchFamily="18" charset="0"/>
              <a:cs typeface="Times New Roman" pitchFamily="18" charset="0"/>
            </a:rPr>
            <a:t>2.SOURCE OF DATA</a:t>
          </a:r>
          <a:endParaRPr lang="en-GB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838200"/>
        <a:ext cx="7772400" cy="673920"/>
      </dsp:txXfrm>
    </dsp:sp>
    <dsp:sp modelId="{AB904628-ED94-4E70-96B4-49F12D1F9B20}">
      <dsp:nvSpPr>
        <dsp:cNvPr id="0" name=""/>
        <dsp:cNvSpPr/>
      </dsp:nvSpPr>
      <dsp:spPr>
        <a:xfrm>
          <a:off x="0" y="1600200"/>
          <a:ext cx="7772400" cy="6739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Times New Roman" pitchFamily="18" charset="0"/>
              <a:cs typeface="Times New Roman" pitchFamily="18" charset="0"/>
            </a:rPr>
            <a:t>3.TIME FRAME</a:t>
          </a:r>
          <a:endParaRPr lang="en-GB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600200"/>
        <a:ext cx="7772400" cy="673920"/>
      </dsp:txXfrm>
    </dsp:sp>
    <dsp:sp modelId="{E9E026CF-50D1-4E5D-8B69-7FAC54D9988E}">
      <dsp:nvSpPr>
        <dsp:cNvPr id="0" name=""/>
        <dsp:cNvSpPr/>
      </dsp:nvSpPr>
      <dsp:spPr>
        <a:xfrm>
          <a:off x="0" y="2438400"/>
          <a:ext cx="7772400" cy="6739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Times New Roman" pitchFamily="18" charset="0"/>
              <a:cs typeface="Times New Roman" pitchFamily="18" charset="0"/>
            </a:rPr>
            <a:t>4.ASSOCIATIONS / COLLABERATIONS</a:t>
          </a:r>
          <a:endParaRPr lang="en-GB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438400"/>
        <a:ext cx="7772400" cy="673920"/>
      </dsp:txXfrm>
    </dsp:sp>
    <dsp:sp modelId="{870ED55D-B315-415D-AE95-8EB07C9AC6E6}">
      <dsp:nvSpPr>
        <dsp:cNvPr id="0" name=""/>
        <dsp:cNvSpPr/>
      </dsp:nvSpPr>
      <dsp:spPr>
        <a:xfrm>
          <a:off x="0" y="3241354"/>
          <a:ext cx="7772400" cy="6739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Times New Roman" pitchFamily="18" charset="0"/>
              <a:cs typeface="Times New Roman" pitchFamily="18" charset="0"/>
            </a:rPr>
            <a:t>5.ASSISTANCE/ GUIDENCE</a:t>
          </a:r>
          <a:endParaRPr lang="en-GB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241354"/>
        <a:ext cx="7772400" cy="673920"/>
      </dsp:txXfrm>
    </dsp:sp>
    <dsp:sp modelId="{3DF4546B-E28F-4A97-977A-68095DA27214}">
      <dsp:nvSpPr>
        <dsp:cNvPr id="0" name=""/>
        <dsp:cNvSpPr/>
      </dsp:nvSpPr>
      <dsp:spPr>
        <a:xfrm>
          <a:off x="0" y="3962401"/>
          <a:ext cx="7772400" cy="673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Times New Roman" pitchFamily="18" charset="0"/>
              <a:cs typeface="Times New Roman" pitchFamily="18" charset="0"/>
            </a:rPr>
            <a:t>6.COST INVOLVED</a:t>
          </a:r>
          <a:endParaRPr lang="en-GB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962401"/>
        <a:ext cx="7772400" cy="673920"/>
      </dsp:txXfrm>
    </dsp:sp>
    <dsp:sp modelId="{A96BE5D7-3ADC-4EB5-9457-056318698E77}">
      <dsp:nvSpPr>
        <dsp:cNvPr id="0" name=""/>
        <dsp:cNvSpPr/>
      </dsp:nvSpPr>
      <dsp:spPr>
        <a:xfrm>
          <a:off x="0" y="4724401"/>
          <a:ext cx="7772400" cy="6739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Times New Roman" pitchFamily="18" charset="0"/>
              <a:cs typeface="Times New Roman" pitchFamily="18" charset="0"/>
            </a:rPr>
            <a:t>7.PILOT STUDY</a:t>
          </a:r>
          <a:endParaRPr lang="en-GB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4724401"/>
        <a:ext cx="7772400" cy="6739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7610B20-29C0-4633-83A3-6A89978FE7AD}">
      <dsp:nvSpPr>
        <dsp:cNvPr id="0" name=""/>
        <dsp:cNvSpPr/>
      </dsp:nvSpPr>
      <dsp:spPr>
        <a:xfrm rot="5400000">
          <a:off x="-358259" y="360055"/>
          <a:ext cx="2388393" cy="1671875"/>
        </a:xfrm>
        <a:prstGeom prst="chevron">
          <a:avLst/>
        </a:prstGeom>
        <a:solidFill>
          <a:schemeClr val="bg2">
            <a:lumMod val="1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Primary data</a:t>
          </a:r>
          <a:endParaRPr lang="en-IN" sz="25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-358259" y="360055"/>
        <a:ext cx="2388393" cy="1671875"/>
      </dsp:txXfrm>
    </dsp:sp>
    <dsp:sp modelId="{B29B230A-42DC-49C4-80E7-2E3AA0FE8DED}">
      <dsp:nvSpPr>
        <dsp:cNvPr id="0" name=""/>
        <dsp:cNvSpPr/>
      </dsp:nvSpPr>
      <dsp:spPr>
        <a:xfrm rot="5400000">
          <a:off x="4136409" y="-2462737"/>
          <a:ext cx="1552455" cy="64815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b="1" kern="1200" dirty="0" smtClean="0">
              <a:latin typeface="Times New Roman" pitchFamily="18" charset="0"/>
              <a:cs typeface="Times New Roman" pitchFamily="18" charset="0"/>
            </a:rPr>
            <a:t>Collected afresh and first time through observations, interviews, questionnaire and reports</a:t>
          </a:r>
          <a:endParaRPr lang="en-IN" sz="28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36409" y="-2462737"/>
        <a:ext cx="1552455" cy="6481524"/>
      </dsp:txXfrm>
    </dsp:sp>
    <dsp:sp modelId="{852A378A-B6CE-43F0-AED0-FF86AF6FE548}">
      <dsp:nvSpPr>
        <dsp:cNvPr id="0" name=""/>
        <dsp:cNvSpPr/>
      </dsp:nvSpPr>
      <dsp:spPr>
        <a:xfrm rot="5400000">
          <a:off x="-358259" y="2463869"/>
          <a:ext cx="2388393" cy="1671875"/>
        </a:xfrm>
        <a:prstGeom prst="chevron">
          <a:avLst/>
        </a:prstGeom>
        <a:solidFill>
          <a:schemeClr val="bg2">
            <a:lumMod val="1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Secondary data</a:t>
          </a:r>
          <a:endParaRPr lang="en-IN" sz="25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-358259" y="2463869"/>
        <a:ext cx="2388393" cy="1671875"/>
      </dsp:txXfrm>
    </dsp:sp>
    <dsp:sp modelId="{8460A674-9B06-43DA-8C59-2DBB0FFCB8CF}">
      <dsp:nvSpPr>
        <dsp:cNvPr id="0" name=""/>
        <dsp:cNvSpPr/>
      </dsp:nvSpPr>
      <dsp:spPr>
        <a:xfrm rot="5400000">
          <a:off x="4136409" y="-358924"/>
          <a:ext cx="1552455" cy="64815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b="1" kern="1200" dirty="0" smtClean="0">
              <a:latin typeface="Times New Roman" pitchFamily="18" charset="0"/>
              <a:cs typeface="Times New Roman" pitchFamily="18" charset="0"/>
            </a:rPr>
            <a:t>Data that are already available</a:t>
          </a:r>
          <a:endParaRPr lang="en-IN" sz="2800" b="1" kern="1200" dirty="0"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b="1" kern="1200" dirty="0" smtClean="0">
              <a:latin typeface="Times New Roman" pitchFamily="18" charset="0"/>
              <a:cs typeface="Times New Roman" pitchFamily="18" charset="0"/>
            </a:rPr>
            <a:t>Reliability / Suitability/ Adequacy</a:t>
          </a:r>
          <a:endParaRPr lang="en-IN" sz="28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36409" y="-358924"/>
        <a:ext cx="1552455" cy="64815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A7C3A-A924-4903-A98B-A0A962BDA399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8A39-E924-4422-958A-83C2BD75BF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dfordstmartins.com/online/citex.html" TargetMode="External"/><Relationship Id="rId2" Type="http://schemas.openxmlformats.org/officeDocument/2006/relationships/hyperlink" Target="http://www.library.uq.edu.au/nott/subject_vr.php?id=CI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hyperlink" Target="http://lib.monash.edu.au/vl/cite/citecon.htm" TargetMode="External"/><Relationship Id="rId4" Type="http://schemas.openxmlformats.org/officeDocument/2006/relationships/hyperlink" Target="http://www.murdoch.edu.au/dirs/citegdes.html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com/imgres?imgurl=http://www.wpclipart.com/signs_symbol/icons_oversized/question_mark_purple.png&amp;imgrefurl=http://www.wpclipart.com/signs_symbol/icons_oversized/&amp;h=450&amp;w=450&amp;sz=13&amp;hl=en&amp;start=54&amp;um=1&amp;tbnid=J335BRv-UiaWoM:&amp;tbnh=127&amp;tbnw=127&amp;prev=/images%3Fq%3Dquestion%2Bmark%26start%3D40%26ndsp%3D20%26svnum%3D10%26um%3D1%26hl%3Den%26rls%3Dcom.microsoft:en-US%26sa%3D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749861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Concept of study of design &amp; methodologies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00600" y="4495800"/>
            <a:ext cx="4038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/>
          </a:p>
          <a:p>
            <a:r>
              <a:rPr lang="en-US" b="1" dirty="0" smtClean="0"/>
              <a:t>DR.LAKSHMINARAYANA </a:t>
            </a:r>
            <a:r>
              <a:rPr lang="en-US" b="1" dirty="0" smtClean="0"/>
              <a:t>SHENOY</a:t>
            </a:r>
          </a:p>
          <a:p>
            <a:r>
              <a:rPr lang="en-US" b="1" dirty="0" smtClean="0"/>
              <a:t>ASSISTANT DIRECTOR </a:t>
            </a:r>
          </a:p>
          <a:p>
            <a:r>
              <a:rPr lang="en-US" b="1" dirty="0" smtClean="0"/>
              <a:t>AYURVEDA RESEARCH CENTRE</a:t>
            </a:r>
          </a:p>
          <a:p>
            <a:r>
              <a:rPr lang="en-US" b="1" dirty="0" smtClean="0"/>
              <a:t>MYSURU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990600"/>
          </a:xfrm>
        </p:spPr>
        <p:txBody>
          <a:bodyPr>
            <a:noAutofit/>
          </a:bodyPr>
          <a:lstStyle/>
          <a:p>
            <a: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PROCESSING AND ANALYSIS OF DATA</a:t>
            </a:r>
            <a:endParaRPr lang="en-IN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IN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Usage of statistical methods</a:t>
            </a:r>
          </a:p>
          <a:p>
            <a:pPr>
              <a:buFont typeface="Wingdings" pitchFamily="2" charset="2"/>
              <a:buChar char="Ø"/>
            </a:pPr>
            <a:endParaRPr lang="en-IN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Testing the Hypothesis</a:t>
            </a:r>
          </a:p>
          <a:p>
            <a:pPr>
              <a:buFont typeface="Wingdings" pitchFamily="2" charset="2"/>
              <a:buChar char="Ø"/>
            </a:pPr>
            <a:endParaRPr lang="en-IN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Interpretation of data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 Design</a:t>
            </a:r>
            <a:endParaRPr lang="en-US" sz="4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do we set up the study to answer the scientific question(s)?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Main categories: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Interventional designs: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experimenter has control exposure, treatments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Randomized Clinical trials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Observational Studies: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Cohort studies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Case-Control studies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Importance of sample size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Planning of clinical trail</a:t>
            </a:r>
          </a:p>
          <a:p>
            <a:pPr eaLnBrk="1" hangingPunct="1"/>
            <a:endParaRPr lang="en-US" sz="2800" b="1" dirty="0" smtClean="0"/>
          </a:p>
          <a:p>
            <a:pPr eaLnBrk="1" hangingPunct="1"/>
            <a:r>
              <a:rPr lang="en-US" sz="2800" b="1" dirty="0" smtClean="0"/>
              <a:t>Ensure good prospect of detecting the effects of clinical or scientific interest</a:t>
            </a:r>
          </a:p>
          <a:p>
            <a:pPr eaLnBrk="1" hangingPunct="1"/>
            <a:endParaRPr lang="en-US" sz="2800" b="1" dirty="0" smtClean="0"/>
          </a:p>
          <a:p>
            <a:pPr eaLnBrk="1" hangingPunct="1"/>
            <a:r>
              <a:rPr lang="en-US" sz="2800" b="1" dirty="0" smtClean="0"/>
              <a:t>Small sample size – beta error (False – </a:t>
            </a:r>
            <a:r>
              <a:rPr lang="en-US" sz="2800" b="1" dirty="0" err="1" smtClean="0"/>
              <a:t>ve</a:t>
            </a:r>
            <a:r>
              <a:rPr lang="en-US" sz="2800" b="1" dirty="0" smtClean="0"/>
              <a:t> conclusion)</a:t>
            </a:r>
          </a:p>
          <a:p>
            <a:pPr eaLnBrk="1" hangingPunct="1"/>
            <a:endParaRPr lang="en-US" sz="2800" b="1" dirty="0" smtClean="0"/>
          </a:p>
          <a:p>
            <a:pPr eaLnBrk="1" hangingPunct="1"/>
            <a:r>
              <a:rPr lang="en-US" sz="2800" b="1" dirty="0" smtClean="0"/>
              <a:t>No enough power to detect true difference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/>
              <a:t>Hypothesis</a:t>
            </a:r>
            <a:br>
              <a:rPr lang="en-US" b="1" dirty="0" smtClean="0"/>
            </a:br>
            <a:r>
              <a:rPr lang="en-US" b="1" dirty="0" smtClean="0"/>
              <a:t>“Null” Hypothesis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“it didn’t work” distribution</a:t>
            </a:r>
          </a:p>
          <a:p>
            <a:r>
              <a:rPr lang="en-US" dirty="0" smtClean="0"/>
              <a:t>“There is no association”</a:t>
            </a:r>
          </a:p>
          <a:p>
            <a:r>
              <a:rPr lang="en-US" dirty="0" smtClean="0"/>
              <a:t>“The means are the same”</a:t>
            </a:r>
          </a:p>
          <a:p>
            <a:r>
              <a:rPr lang="en-US" dirty="0" smtClean="0"/>
              <a:t>“There is no difference”</a:t>
            </a:r>
          </a:p>
          <a:p>
            <a:r>
              <a:rPr lang="en-US" b="1" dirty="0" smtClean="0"/>
              <a:t>We generally try to disprove the null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72200"/>
            <a:ext cx="235068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Summary: Successful </a:t>
            </a:r>
            <a:br>
              <a:rPr lang="en-US"/>
            </a:br>
            <a:r>
              <a:rPr lang="en-US"/>
              <a:t>Research Design and Methods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239000" cy="4267200"/>
          </a:xfrm>
        </p:spPr>
        <p:txBody>
          <a:bodyPr/>
          <a:lstStyle/>
          <a:p>
            <a:r>
              <a:rPr lang="en-US"/>
              <a:t>Bright idea</a:t>
            </a:r>
          </a:p>
          <a:p>
            <a:r>
              <a:rPr lang="en-US"/>
              <a:t>Well developed and clearly described methods</a:t>
            </a:r>
          </a:p>
          <a:p>
            <a:r>
              <a:rPr lang="en-US"/>
              <a:t>Appropriate data analysis</a:t>
            </a:r>
          </a:p>
          <a:p>
            <a:r>
              <a:rPr lang="en-US"/>
              <a:t>Large enough sample size</a:t>
            </a:r>
          </a:p>
          <a:p>
            <a:r>
              <a:rPr lang="en-US"/>
              <a:t>Plenty of time to do the work</a:t>
            </a:r>
          </a:p>
          <a:p>
            <a:r>
              <a:rPr lang="en-US"/>
              <a:t>Only minor limitations</a:t>
            </a:r>
          </a:p>
          <a:p>
            <a:r>
              <a:rPr lang="en-US"/>
              <a:t>Clear pathway to strong conclusions</a:t>
            </a:r>
          </a:p>
        </p:txBody>
      </p:sp>
      <p:pic>
        <p:nvPicPr>
          <p:cNvPr id="18441" name="Picture 9" descr="j02132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676400"/>
            <a:ext cx="893763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Designs of the study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371600"/>
            <a:ext cx="838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1.Clinical study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2.Comparative clinical study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3.Comparative control clinical study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4.Cohort study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5.Factorial study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6.Observation study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7.Longitudinal study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8.Horizontal study.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9.Ethinographic study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10.Case study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11.Single case study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382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000" b="1" i="1" dirty="0" smtClean="0">
                <a:latin typeface="Times New Roman" pitchFamily="18" charset="0"/>
                <a:cs typeface="Times New Roman" pitchFamily="18" charset="0"/>
              </a:rPr>
              <a:t>References </a:t>
            </a:r>
            <a:endParaRPr lang="en-US" sz="6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908050"/>
            <a:ext cx="7859712" cy="1143000"/>
          </a:xfrm>
        </p:spPr>
        <p:txBody>
          <a:bodyPr/>
          <a:lstStyle/>
          <a:p>
            <a:r>
              <a:rPr lang="en-AU" sz="4800" b="1">
                <a:effectLst>
                  <a:outerShdw blurRad="38100" dist="38100" dir="2700000" algn="tl">
                    <a:srgbClr val="C0C0C0"/>
                  </a:outerShdw>
                </a:effectLst>
                <a:latin typeface="Kristen ITC" pitchFamily="66" charset="0"/>
              </a:rPr>
              <a:t>Why Reference?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00113" y="1916113"/>
            <a:ext cx="3384550" cy="4319587"/>
          </a:xfrm>
          <a:prstGeom prst="rect">
            <a:avLst/>
          </a:prstGeom>
          <a:solidFill>
            <a:srgbClr val="DBEDDB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100000"/>
              </a:spcBef>
            </a:pPr>
            <a:r>
              <a:rPr lang="en-AU" sz="3600">
                <a:solidFill>
                  <a:schemeClr val="accent2"/>
                </a:solidFill>
                <a:effectLst/>
              </a:rPr>
              <a:t>Your benefit</a:t>
            </a:r>
          </a:p>
          <a:p>
            <a:pPr marL="342900" indent="-342900">
              <a:spcBef>
                <a:spcPct val="100000"/>
              </a:spcBef>
              <a:buFontTx/>
              <a:buChar char="•"/>
            </a:pPr>
            <a:r>
              <a:rPr lang="en-AU" sz="2400">
                <a:effectLst/>
              </a:rPr>
              <a:t>To show off! </a:t>
            </a:r>
          </a:p>
          <a:p>
            <a:pPr marL="342900" indent="-342900">
              <a:spcBef>
                <a:spcPct val="100000"/>
              </a:spcBef>
              <a:buFontTx/>
              <a:buChar char="•"/>
            </a:pPr>
            <a:r>
              <a:rPr lang="en-AU" sz="2400">
                <a:effectLst/>
              </a:rPr>
              <a:t>To add authority to your argument</a:t>
            </a:r>
          </a:p>
          <a:p>
            <a:pPr marL="342900" indent="-342900">
              <a:spcBef>
                <a:spcPct val="100000"/>
              </a:spcBef>
              <a:buFontTx/>
              <a:buChar char="•"/>
            </a:pPr>
            <a:r>
              <a:rPr lang="en-AU" sz="2400">
                <a:effectLst/>
              </a:rPr>
              <a:t>To add credibility to</a:t>
            </a:r>
            <a:r>
              <a:rPr lang="en-AU" sz="2800">
                <a:effectLst/>
              </a:rPr>
              <a:t> your information</a:t>
            </a:r>
          </a:p>
        </p:txBody>
      </p:sp>
      <p:sp>
        <p:nvSpPr>
          <p:cNvPr id="3079" name="Rectangle 7"/>
          <p:cNvSpPr>
            <a:spLocks noChangeArrowheads="1"/>
          </p:cNvSpPr>
          <p:nvPr>
            <p:ph type="body" idx="1"/>
          </p:nvPr>
        </p:nvSpPr>
        <p:spPr>
          <a:xfrm>
            <a:off x="4716463" y="2060575"/>
            <a:ext cx="4103687" cy="4248150"/>
          </a:xfrm>
          <a:solidFill>
            <a:srgbClr val="DBEDDB"/>
          </a:solidFill>
          <a:ln/>
        </p:spPr>
        <p:txBody>
          <a:bodyPr/>
          <a:lstStyle/>
          <a:p>
            <a:pPr marL="355600" indent="-355600">
              <a:buFontTx/>
              <a:buNone/>
            </a:pPr>
            <a:r>
              <a:rPr lang="en-AU" sz="4000">
                <a:solidFill>
                  <a:schemeClr val="accent2"/>
                </a:solidFill>
              </a:rPr>
              <a:t>Reader’s benefit</a:t>
            </a:r>
            <a:endParaRPr lang="en-AU" sz="4000" b="0">
              <a:solidFill>
                <a:schemeClr val="accent2"/>
              </a:solidFill>
            </a:endParaRPr>
          </a:p>
          <a:p>
            <a:pPr marL="355600" indent="-355600"/>
            <a:endParaRPr lang="en-AU" sz="1600">
              <a:solidFill>
                <a:schemeClr val="accent2"/>
              </a:solidFill>
            </a:endParaRPr>
          </a:p>
          <a:p>
            <a:pPr marL="355600" indent="-355600"/>
            <a:r>
              <a:rPr lang="en-AU" sz="2400"/>
              <a:t>To understand the context of your work</a:t>
            </a:r>
          </a:p>
          <a:p>
            <a:pPr marL="355600" indent="-355600">
              <a:buFontTx/>
              <a:buNone/>
            </a:pPr>
            <a:endParaRPr lang="en-AU" sz="2400"/>
          </a:p>
          <a:p>
            <a:pPr marL="355600" indent="-355600"/>
            <a:r>
              <a:rPr lang="en-AU" sz="2400"/>
              <a:t>To allow your reader to track down your research</a:t>
            </a:r>
          </a:p>
          <a:p>
            <a:pPr marL="355600" indent="-355600"/>
            <a:endParaRPr lang="en-AU" sz="2800"/>
          </a:p>
        </p:txBody>
      </p:sp>
      <p:pic>
        <p:nvPicPr>
          <p:cNvPr id="3082" name="Picture 10" descr="MCj036600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260350"/>
            <a:ext cx="1363663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6" grpId="0" animBg="1"/>
      <p:bldP spid="3079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ChangeArrowheads="1"/>
          </p:cNvSpPr>
          <p:nvPr>
            <p:ph type="body" idx="1"/>
          </p:nvPr>
        </p:nvSpPr>
        <p:spPr>
          <a:xfrm>
            <a:off x="1331913" y="908050"/>
            <a:ext cx="6480175" cy="4052888"/>
          </a:xfrm>
          <a:solidFill>
            <a:srgbClr val="DBEDDB"/>
          </a:solidFill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AU" dirty="0">
                <a:solidFill>
                  <a:schemeClr val="accent2"/>
                </a:solidFill>
              </a:rPr>
              <a:t>Ethical reasons:</a:t>
            </a:r>
            <a:br>
              <a:rPr lang="en-AU" dirty="0">
                <a:solidFill>
                  <a:schemeClr val="accent2"/>
                </a:solidFill>
              </a:rPr>
            </a:br>
            <a:endParaRPr lang="en-AU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AU" sz="2800" dirty="0"/>
              <a:t>Intellectual integrity</a:t>
            </a:r>
          </a:p>
          <a:p>
            <a:pPr>
              <a:lnSpc>
                <a:spcPct val="90000"/>
              </a:lnSpc>
            </a:pPr>
            <a:r>
              <a:rPr lang="en-AU" sz="2800" dirty="0"/>
              <a:t>To distinguish between:</a:t>
            </a:r>
          </a:p>
          <a:p>
            <a:pPr lvl="1">
              <a:lnSpc>
                <a:spcPct val="90000"/>
              </a:lnSpc>
            </a:pPr>
            <a:r>
              <a:rPr lang="en-AU" sz="2400" dirty="0"/>
              <a:t>Your ideas</a:t>
            </a:r>
          </a:p>
          <a:p>
            <a:pPr lvl="1">
              <a:lnSpc>
                <a:spcPct val="90000"/>
              </a:lnSpc>
            </a:pPr>
            <a:r>
              <a:rPr lang="en-AU" sz="2400" dirty="0"/>
              <a:t>Someone else’s ideas</a:t>
            </a:r>
          </a:p>
          <a:p>
            <a:pPr>
              <a:lnSpc>
                <a:spcPct val="90000"/>
              </a:lnSpc>
            </a:pPr>
            <a:r>
              <a:rPr lang="en-AU" sz="2800" dirty="0"/>
              <a:t>Intellectual property issues</a:t>
            </a:r>
          </a:p>
          <a:p>
            <a:pPr>
              <a:lnSpc>
                <a:spcPct val="90000"/>
              </a:lnSpc>
            </a:pPr>
            <a:endParaRPr lang="en-AU" sz="2800" dirty="0"/>
          </a:p>
          <a:p>
            <a:pPr>
              <a:lnSpc>
                <a:spcPct val="90000"/>
              </a:lnSpc>
            </a:pPr>
            <a:endParaRPr lang="en-AU" sz="2800" dirty="0"/>
          </a:p>
          <a:p>
            <a:pPr lvl="1">
              <a:lnSpc>
                <a:spcPct val="90000"/>
              </a:lnSpc>
            </a:pPr>
            <a:endParaRPr lang="en-AU" sz="2400" dirty="0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69135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AU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risten ITC" pitchFamily="66" charset="0"/>
              </a:rPr>
              <a:t>Why Reference?</a:t>
            </a:r>
          </a:p>
        </p:txBody>
      </p:sp>
      <p:pic>
        <p:nvPicPr>
          <p:cNvPr id="6166" name="Picture 22" descr="MCj023178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1663">
            <a:off x="6516688" y="4303713"/>
            <a:ext cx="2239962" cy="25542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8" dur="20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 autoUpdateAnimBg="0"/>
      <p:bldP spid="6151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MCj02954790000[1]"/>
          <p:cNvPicPr>
            <a:picLocks noChangeAspect="1" noChangeArrowheads="1"/>
          </p:cNvPicPr>
          <p:nvPr/>
        </p:nvPicPr>
        <p:blipFill>
          <a:blip r:embed="rId2" cstate="print">
            <a:lum bright="12000"/>
          </a:blip>
          <a:srcRect/>
          <a:stretch>
            <a:fillRect/>
          </a:stretch>
        </p:blipFill>
        <p:spPr bwMode="auto">
          <a:xfrm>
            <a:off x="7078663" y="0"/>
            <a:ext cx="2065337" cy="1608138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89138"/>
            <a:ext cx="7693025" cy="4090987"/>
          </a:xfrm>
          <a:noFill/>
          <a:ln/>
        </p:spPr>
        <p:txBody>
          <a:bodyPr>
            <a:normAutofit fontScale="92500" lnSpcReduction="10000"/>
          </a:bodyPr>
          <a:lstStyle/>
          <a:p>
            <a:r>
              <a:rPr lang="en-AU" sz="2800" b="0" dirty="0"/>
              <a:t>Ideas, information, results, opinions from any source that you have summarised, paraphrased or directly quoted</a:t>
            </a:r>
          </a:p>
          <a:p>
            <a:r>
              <a:rPr lang="en-AU" sz="2800" b="0" dirty="0"/>
              <a:t>Definitions of terms</a:t>
            </a:r>
          </a:p>
          <a:p>
            <a:r>
              <a:rPr lang="en-AU" sz="2800" b="0" dirty="0"/>
              <a:t>Illustrations, tables, figures drawn from sources</a:t>
            </a:r>
          </a:p>
          <a:p>
            <a:r>
              <a:rPr lang="en-AU" sz="2800" b="0" dirty="0"/>
              <a:t>Your ideas that are also those of an author you have read </a:t>
            </a:r>
          </a:p>
          <a:p>
            <a:r>
              <a:rPr lang="en-AU" sz="2800" b="0" dirty="0"/>
              <a:t>Plans, ideas or anything that was stimulated by others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25538"/>
            <a:ext cx="7924800" cy="1143000"/>
          </a:xfrm>
        </p:spPr>
        <p:txBody>
          <a:bodyPr/>
          <a:lstStyle/>
          <a:p>
            <a:r>
              <a:rPr lang="en-AU" b="1" i="1">
                <a:effectLst>
                  <a:outerShdw blurRad="38100" dist="38100" dir="2700000" algn="tl">
                    <a:srgbClr val="C0C0C0"/>
                  </a:outerShdw>
                </a:effectLst>
                <a:latin typeface="Kristen ITC" pitchFamily="66" charset="0"/>
              </a:rPr>
              <a:t>What </a:t>
            </a:r>
            <a:r>
              <a:rPr lang="en-AU" b="1">
                <a:effectLst>
                  <a:outerShdw blurRad="38100" dist="38100" dir="2700000" algn="tl">
                    <a:srgbClr val="C0C0C0"/>
                  </a:outerShdw>
                </a:effectLst>
                <a:latin typeface="Kristen ITC" pitchFamily="66" charset="0"/>
              </a:rPr>
              <a:t>should be referenced?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1187450" y="188913"/>
            <a:ext cx="2160588" cy="1008062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1763713" y="188913"/>
            <a:ext cx="2209800" cy="11303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348038" y="333375"/>
            <a:ext cx="3549650" cy="642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AU" b="0">
                <a:effectLst/>
              </a:rPr>
              <a:t>Is there anything here 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AU" b="0">
                <a:effectLst/>
              </a:rPr>
              <a:t>you </a:t>
            </a:r>
            <a:r>
              <a:rPr lang="en-AU" b="0" i="1">
                <a:solidFill>
                  <a:schemeClr val="tx2"/>
                </a:solidFill>
                <a:effectLst/>
              </a:rPr>
              <a:t>don’t</a:t>
            </a:r>
            <a:r>
              <a:rPr lang="en-AU" b="0">
                <a:effectLst/>
              </a:rPr>
              <a:t> need to reference?</a:t>
            </a: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 rot="152735" flipV="1">
            <a:off x="3492500" y="242888"/>
            <a:ext cx="3441700" cy="865187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2" dur="250" autoRev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3" dur="250" autoRev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250" autoRev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250" autoRev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4" dur="250" autoRev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250" autoRev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250" autoRev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5" dur="250" autoRev="1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250" autoRev="1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250" autoRev="1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6" dur="250" autoRev="1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250" autoRev="1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250" autoRev="1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066800"/>
          </a:xfrm>
        </p:spPr>
        <p:txBody>
          <a:bodyPr>
            <a:noAutofit/>
          </a:bodyPr>
          <a:lstStyle/>
          <a:p>
            <a:pPr algn="ctr"/>
            <a:r>
              <a:rPr lang="en-IN" sz="4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Essentials for project</a:t>
            </a:r>
            <a:endParaRPr lang="en-IN" sz="4800" i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Referenc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120076">
            <a:off x="7033419" y="1040607"/>
            <a:ext cx="173513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765175"/>
            <a:ext cx="7924800" cy="1143000"/>
          </a:xfrm>
        </p:spPr>
        <p:txBody>
          <a:bodyPr/>
          <a:lstStyle/>
          <a:p>
            <a:r>
              <a:rPr lang="en-AU" b="1">
                <a:effectLst>
                  <a:outerShdw blurRad="38100" dist="38100" dir="2700000" algn="tl">
                    <a:srgbClr val="C0C0C0"/>
                  </a:outerShdw>
                </a:effectLst>
                <a:latin typeface="Kristen ITC" pitchFamily="66" charset="0"/>
              </a:rPr>
              <a:t>Guiding principles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7272337" cy="4608513"/>
          </a:xfrm>
        </p:spPr>
        <p:txBody>
          <a:bodyPr/>
          <a:lstStyle/>
          <a:p>
            <a:r>
              <a:rPr lang="en-AU">
                <a:solidFill>
                  <a:schemeClr val="tx2"/>
                </a:solidFill>
              </a:rPr>
              <a:t>Respect</a:t>
            </a:r>
            <a:r>
              <a:rPr lang="en-AU"/>
              <a:t> the </a:t>
            </a:r>
          </a:p>
          <a:p>
            <a:pPr lvl="1"/>
            <a:r>
              <a:rPr lang="en-AU"/>
              <a:t>Creation of ideas by others</a:t>
            </a:r>
          </a:p>
          <a:p>
            <a:pPr lvl="1"/>
            <a:r>
              <a:rPr lang="en-AU"/>
              <a:t>Concept of intellectual property</a:t>
            </a:r>
            <a:br>
              <a:rPr lang="en-AU"/>
            </a:br>
            <a:endParaRPr lang="en-AU"/>
          </a:p>
          <a:p>
            <a:r>
              <a:rPr lang="en-AU">
                <a:solidFill>
                  <a:schemeClr val="tx2"/>
                </a:solidFill>
              </a:rPr>
              <a:t>Acknowledge</a:t>
            </a:r>
            <a:r>
              <a:rPr lang="en-AU"/>
              <a:t> the ideas of others</a:t>
            </a:r>
          </a:p>
          <a:p>
            <a:pPr>
              <a:buFontTx/>
              <a:buNone/>
            </a:pPr>
            <a:endParaRPr lang="en-AU"/>
          </a:p>
          <a:p>
            <a:pPr>
              <a:buFontTx/>
              <a:buNone/>
            </a:pPr>
            <a:r>
              <a:rPr lang="en-AU" i="1">
                <a:solidFill>
                  <a:schemeClr val="tx2"/>
                </a:solidFill>
              </a:rPr>
              <a:t>But,</a:t>
            </a:r>
          </a:p>
          <a:p>
            <a:r>
              <a:rPr lang="en-AU"/>
              <a:t>Don’t reference “common knowledge”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5" grpI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b="1">
                <a:effectLst>
                  <a:outerShdw blurRad="38100" dist="38100" dir="2700000" algn="tl">
                    <a:srgbClr val="C0C0C0"/>
                  </a:outerShdw>
                </a:effectLst>
                <a:latin typeface="Kristen ITC" pitchFamily="66" charset="0"/>
              </a:rPr>
              <a:t>Necessary Information</a:t>
            </a:r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8054975" cy="4306888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AU" sz="2800" b="0">
                <a:solidFill>
                  <a:schemeClr val="tx2"/>
                </a:solidFill>
              </a:rPr>
              <a:t>Names of authors</a:t>
            </a:r>
            <a:r>
              <a:rPr lang="en-AU" sz="2800"/>
              <a:t> (family names and at least initials)</a:t>
            </a:r>
          </a:p>
          <a:p>
            <a:r>
              <a:rPr lang="en-AU" sz="2800" b="0"/>
              <a:t>Name of journal article, chapter</a:t>
            </a:r>
            <a:r>
              <a:rPr lang="en-AU" sz="2800"/>
              <a:t> or </a:t>
            </a:r>
            <a:r>
              <a:rPr lang="en-AU" sz="2800" b="0">
                <a:solidFill>
                  <a:schemeClr val="tx2"/>
                </a:solidFill>
              </a:rPr>
              <a:t>conference paper</a:t>
            </a:r>
            <a:endParaRPr lang="en-AU" sz="2800"/>
          </a:p>
          <a:p>
            <a:r>
              <a:rPr lang="en-AU" sz="2800" b="0">
                <a:solidFill>
                  <a:schemeClr val="tx2"/>
                </a:solidFill>
              </a:rPr>
              <a:t>Name of </a:t>
            </a:r>
            <a:r>
              <a:rPr lang="en-AU" sz="2800" b="0"/>
              <a:t>journal, book</a:t>
            </a:r>
            <a:r>
              <a:rPr lang="en-AU" sz="2800" b="0">
                <a:solidFill>
                  <a:schemeClr val="tx2"/>
                </a:solidFill>
              </a:rPr>
              <a:t>, conference</a:t>
            </a:r>
            <a:r>
              <a:rPr lang="en-AU" sz="2800">
                <a:solidFill>
                  <a:schemeClr val="tx2"/>
                </a:solidFill>
              </a:rPr>
              <a:t>,</a:t>
            </a:r>
            <a:r>
              <a:rPr lang="en-AU" sz="2800"/>
              <a:t> etc.</a:t>
            </a:r>
          </a:p>
          <a:p>
            <a:r>
              <a:rPr lang="en-AU" sz="2800" b="0">
                <a:solidFill>
                  <a:schemeClr val="tx2"/>
                </a:solidFill>
              </a:rPr>
              <a:t>Date</a:t>
            </a:r>
            <a:r>
              <a:rPr lang="en-AU" sz="2800"/>
              <a:t> of publication</a:t>
            </a:r>
          </a:p>
          <a:p>
            <a:r>
              <a:rPr lang="en-AU" sz="2800" b="0">
                <a:solidFill>
                  <a:schemeClr val="tx2"/>
                </a:solidFill>
              </a:rPr>
              <a:t>Volume number</a:t>
            </a:r>
            <a:r>
              <a:rPr lang="en-AU" sz="2800"/>
              <a:t> (for journals)</a:t>
            </a:r>
          </a:p>
          <a:p>
            <a:r>
              <a:rPr lang="en-AU" sz="2800" b="0">
                <a:solidFill>
                  <a:schemeClr val="tx2"/>
                </a:solidFill>
              </a:rPr>
              <a:t>Editor of book</a:t>
            </a:r>
            <a:r>
              <a:rPr lang="en-AU" sz="2800"/>
              <a:t> (if applicable)</a:t>
            </a:r>
          </a:p>
          <a:p>
            <a:r>
              <a:rPr lang="en-AU" sz="2800" b="0">
                <a:solidFill>
                  <a:schemeClr val="tx2"/>
                </a:solidFill>
              </a:rPr>
              <a:t>Publisher</a:t>
            </a:r>
            <a:r>
              <a:rPr lang="en-AU" sz="2800"/>
              <a:t> (for books)</a:t>
            </a:r>
          </a:p>
          <a:p>
            <a:r>
              <a:rPr lang="en-AU" sz="2800" b="0">
                <a:solidFill>
                  <a:schemeClr val="tx2"/>
                </a:solidFill>
              </a:rPr>
              <a:t>Place of publication</a:t>
            </a:r>
            <a:r>
              <a:rPr lang="en-AU" sz="2800"/>
              <a:t> (for books)</a:t>
            </a:r>
          </a:p>
          <a:p>
            <a:r>
              <a:rPr lang="en-AU" sz="2800" b="0">
                <a:solidFill>
                  <a:schemeClr val="tx2"/>
                </a:solidFill>
              </a:rPr>
              <a:t>Page numbers</a:t>
            </a:r>
            <a:r>
              <a:rPr lang="en-AU" sz="2800"/>
              <a:t> (of article or book chapter 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7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/>
      <p:bldP spid="17613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AutoShape 2"/>
          <p:cNvSpPr>
            <a:spLocks noChangeArrowheads="1"/>
          </p:cNvSpPr>
          <p:nvPr>
            <p:ph type="body" idx="1"/>
          </p:nvPr>
        </p:nvSpPr>
        <p:spPr>
          <a:xfrm>
            <a:off x="323850" y="836613"/>
            <a:ext cx="8497888" cy="60213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/>
        </p:spPr>
        <p:txBody>
          <a:bodyPr/>
          <a:lstStyle/>
          <a:p>
            <a:pPr marL="381000" indent="-381000">
              <a:lnSpc>
                <a:spcPct val="80000"/>
              </a:lnSpc>
              <a:buFontTx/>
              <a:buNone/>
              <a:tabLst>
                <a:tab pos="2060575" algn="l"/>
              </a:tabLst>
            </a:pPr>
            <a:r>
              <a:rPr lang="en-AU" sz="2800" b="0">
                <a:latin typeface="Arial Rounded MT Bold" pitchFamily="34" charset="0"/>
              </a:rPr>
              <a:t>Numerical</a:t>
            </a:r>
            <a:r>
              <a:rPr lang="en-AU" sz="2800">
                <a:latin typeface="Arial Rounded MT Bold" pitchFamily="34" charset="0"/>
              </a:rPr>
              <a:t> (eg. Vancouver)</a:t>
            </a:r>
          </a:p>
          <a:p>
            <a:pPr marL="381000" indent="-381000">
              <a:lnSpc>
                <a:spcPct val="80000"/>
              </a:lnSpc>
              <a:buFontTx/>
              <a:buNone/>
              <a:tabLst>
                <a:tab pos="2060575" algn="l"/>
              </a:tabLst>
            </a:pPr>
            <a:endParaRPr lang="en-AU" sz="1000">
              <a:latin typeface="Arial Rounded MT Bold" pitchFamily="34" charset="0"/>
            </a:endParaRPr>
          </a:p>
          <a:p>
            <a:pPr marL="381000" indent="-381000">
              <a:lnSpc>
                <a:spcPct val="80000"/>
              </a:lnSpc>
              <a:tabLst>
                <a:tab pos="2060575" algn="l"/>
              </a:tabLst>
            </a:pPr>
            <a:r>
              <a:rPr lang="en-AU" sz="2400"/>
              <a:t>Sources are listed </a:t>
            </a:r>
          </a:p>
          <a:p>
            <a:pPr marL="800100" lvl="1" indent="-342900">
              <a:lnSpc>
                <a:spcPct val="80000"/>
              </a:lnSpc>
              <a:buFont typeface="Arial Black" pitchFamily="34" charset="0"/>
              <a:buChar char="•"/>
              <a:tabLst>
                <a:tab pos="2060575" algn="l"/>
              </a:tabLst>
            </a:pPr>
            <a:r>
              <a:rPr lang="en-AU" sz="2400">
                <a:solidFill>
                  <a:schemeClr val="tx2"/>
                </a:solidFill>
              </a:rPr>
              <a:t>numerically </a:t>
            </a:r>
            <a:r>
              <a:rPr lang="en-AU" sz="2400"/>
              <a:t>by order of their first citation in the text</a:t>
            </a:r>
          </a:p>
          <a:p>
            <a:pPr marL="800100" lvl="1" indent="-342900">
              <a:lnSpc>
                <a:spcPct val="80000"/>
              </a:lnSpc>
              <a:buFont typeface="Arial Black" pitchFamily="34" charset="0"/>
              <a:buChar char="•"/>
              <a:tabLst>
                <a:tab pos="2060575" algn="l"/>
              </a:tabLst>
            </a:pPr>
            <a:r>
              <a:rPr lang="en-AU" sz="2400"/>
              <a:t>by the family name of the </a:t>
            </a:r>
            <a:r>
              <a:rPr lang="en-AU" sz="2400">
                <a:solidFill>
                  <a:schemeClr val="tx2"/>
                </a:solidFill>
              </a:rPr>
              <a:t>first author</a:t>
            </a:r>
            <a:r>
              <a:rPr lang="en-AU" sz="2400"/>
              <a:t> </a:t>
            </a:r>
          </a:p>
          <a:p>
            <a:pPr marL="800100" lvl="1" indent="-342900">
              <a:lnSpc>
                <a:spcPct val="80000"/>
              </a:lnSpc>
              <a:buFont typeface="Arial Black" pitchFamily="34" charset="0"/>
              <a:buChar char="•"/>
              <a:tabLst>
                <a:tab pos="2060575" algn="l"/>
              </a:tabLst>
            </a:pPr>
            <a:r>
              <a:rPr lang="en-AU" sz="2400"/>
              <a:t>in other words, each source is given a </a:t>
            </a:r>
            <a:r>
              <a:rPr lang="en-AU" sz="2400">
                <a:solidFill>
                  <a:schemeClr val="tx2"/>
                </a:solidFill>
              </a:rPr>
              <a:t>number</a:t>
            </a:r>
            <a:r>
              <a:rPr lang="en-AU" sz="2400"/>
              <a:t> that it </a:t>
            </a:r>
            <a:r>
              <a:rPr lang="en-AU" sz="2400">
                <a:solidFill>
                  <a:schemeClr val="tx2"/>
                </a:solidFill>
              </a:rPr>
              <a:t>retains</a:t>
            </a:r>
            <a:r>
              <a:rPr lang="en-AU" sz="2400"/>
              <a:t> throughout the work. </a:t>
            </a:r>
          </a:p>
          <a:p>
            <a:pPr marL="800100" lvl="1" indent="-342900">
              <a:lnSpc>
                <a:spcPct val="80000"/>
              </a:lnSpc>
              <a:buFont typeface="Arial Black" pitchFamily="34" charset="0"/>
              <a:buNone/>
              <a:tabLst>
                <a:tab pos="2060575" algn="l"/>
              </a:tabLst>
            </a:pPr>
            <a:r>
              <a:rPr lang="en-AU" sz="2400"/>
              <a:t>  </a:t>
            </a:r>
          </a:p>
          <a:p>
            <a:pPr marL="800100" lvl="1" indent="-342900">
              <a:lnSpc>
                <a:spcPct val="80000"/>
              </a:lnSpc>
              <a:buFontTx/>
              <a:buAutoNum type="arabicPeriod"/>
              <a:tabLst>
                <a:tab pos="2060575" algn="l"/>
              </a:tabLst>
            </a:pPr>
            <a:r>
              <a:rPr lang="en-AU" sz="2000"/>
              <a:t>Getzen TE. Health economics: fundamentals and flow of funds. New York (NY): John Wiley &amp; Sons; 1997.</a:t>
            </a:r>
            <a:br>
              <a:rPr lang="en-AU" sz="2000"/>
            </a:br>
            <a:endParaRPr lang="en-AU" sz="2000"/>
          </a:p>
          <a:p>
            <a:pPr marL="800100" lvl="1" indent="-342900">
              <a:lnSpc>
                <a:spcPct val="80000"/>
              </a:lnSpc>
              <a:buFontTx/>
              <a:buNone/>
              <a:tabLst>
                <a:tab pos="2060575" algn="l"/>
              </a:tabLst>
            </a:pPr>
            <a:r>
              <a:rPr lang="en-AU" sz="2000"/>
              <a:t>2. Millares M, editor. Applied drug information: strategies for information management. Vancouver,WA: Applied Therapeutics, Inc.; 1998.</a:t>
            </a:r>
            <a:br>
              <a:rPr lang="en-AU" sz="2000"/>
            </a:br>
            <a:endParaRPr lang="en-AU" sz="2000"/>
          </a:p>
          <a:p>
            <a:pPr marL="800100" lvl="1" indent="-342900">
              <a:lnSpc>
                <a:spcPct val="80000"/>
              </a:lnSpc>
              <a:buFontTx/>
              <a:buNone/>
              <a:tabLst>
                <a:tab pos="2060575" algn="l"/>
              </a:tabLst>
            </a:pPr>
            <a:r>
              <a:rPr lang="en-AU" sz="2000"/>
              <a:t>3. Australian Government Publishing Service. Style manual for authors, editors and printers. 5th ed. Canberra: Australian Government Publishing Service; 1994.</a:t>
            </a:r>
          </a:p>
          <a:p>
            <a:pPr marL="800100" lvl="1" indent="-342900">
              <a:lnSpc>
                <a:spcPct val="80000"/>
              </a:lnSpc>
              <a:buFontTx/>
              <a:buNone/>
              <a:tabLst>
                <a:tab pos="2060575" algn="l"/>
              </a:tabLst>
            </a:pPr>
            <a:endParaRPr lang="en-AU" sz="200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A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Kristen ITC" pitchFamily="66" charset="0"/>
              </a:rPr>
              <a:t>Basic Referencing Systems: Reference Lists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9798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297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297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297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297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297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297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297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2979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2979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6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AU" sz="8000" b="1"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itchFamily="82" charset="0"/>
              </a:rPr>
              <a:t>A Final Word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484313"/>
            <a:ext cx="7693025" cy="5661025"/>
          </a:xfrm>
        </p:spPr>
        <p:txBody>
          <a:bodyPr/>
          <a:lstStyle/>
          <a:p>
            <a:r>
              <a:rPr lang="en-AU" sz="2800"/>
              <a:t>Know </a:t>
            </a:r>
            <a:r>
              <a:rPr lang="en-AU" sz="2800">
                <a:solidFill>
                  <a:schemeClr val="tx2"/>
                </a:solidFill>
              </a:rPr>
              <a:t>which system</a:t>
            </a:r>
            <a:r>
              <a:rPr lang="en-AU" sz="2800"/>
              <a:t> is required</a:t>
            </a:r>
          </a:p>
          <a:p>
            <a:r>
              <a:rPr lang="en-AU" sz="2800"/>
              <a:t>When recording ideas from readings, record </a:t>
            </a:r>
            <a:r>
              <a:rPr lang="en-AU" sz="2800">
                <a:solidFill>
                  <a:schemeClr val="tx2"/>
                </a:solidFill>
              </a:rPr>
              <a:t>all</a:t>
            </a:r>
            <a:r>
              <a:rPr lang="en-AU" sz="2800"/>
              <a:t> the bibliographic details</a:t>
            </a:r>
          </a:p>
          <a:p>
            <a:r>
              <a:rPr lang="en-AU" sz="2800"/>
              <a:t>Always take note of the </a:t>
            </a:r>
            <a:r>
              <a:rPr lang="en-AU" sz="2800">
                <a:solidFill>
                  <a:schemeClr val="tx2"/>
                </a:solidFill>
              </a:rPr>
              <a:t>page number</a:t>
            </a:r>
            <a:r>
              <a:rPr lang="en-AU" sz="2800"/>
              <a:t> </a:t>
            </a:r>
          </a:p>
          <a:p>
            <a:r>
              <a:rPr lang="en-AU" sz="2800"/>
              <a:t>Distinguish between </a:t>
            </a:r>
            <a:r>
              <a:rPr lang="en-AU" sz="2800">
                <a:solidFill>
                  <a:schemeClr val="tx2"/>
                </a:solidFill>
              </a:rPr>
              <a:t>information</a:t>
            </a:r>
            <a:r>
              <a:rPr lang="en-AU" sz="2800"/>
              <a:t> from the source, and your </a:t>
            </a:r>
            <a:r>
              <a:rPr lang="en-AU" sz="2800">
                <a:solidFill>
                  <a:schemeClr val="tx2"/>
                </a:solidFill>
              </a:rPr>
              <a:t>own thinking</a:t>
            </a:r>
          </a:p>
          <a:p>
            <a:r>
              <a:rPr lang="en-AU" sz="2800"/>
              <a:t>Be </a:t>
            </a:r>
            <a:r>
              <a:rPr lang="en-AU" sz="2800">
                <a:solidFill>
                  <a:schemeClr val="tx2"/>
                </a:solidFill>
              </a:rPr>
              <a:t>consistent!</a:t>
            </a:r>
            <a:r>
              <a:rPr lang="en-AU" sz="2800"/>
              <a:t> </a:t>
            </a:r>
          </a:p>
          <a:p>
            <a:r>
              <a:rPr lang="en-AU" sz="2800"/>
              <a:t>Follow the </a:t>
            </a:r>
            <a:r>
              <a:rPr lang="en-AU" sz="2800">
                <a:solidFill>
                  <a:schemeClr val="tx2"/>
                </a:solidFill>
              </a:rPr>
              <a:t>rules </a:t>
            </a:r>
            <a:r>
              <a:rPr lang="en-AU" sz="2800"/>
              <a:t>implicitly (don’t question why the system wants a colon and not a comma – </a:t>
            </a:r>
            <a:r>
              <a:rPr lang="en-AU" sz="2800">
                <a:solidFill>
                  <a:schemeClr val="tx2"/>
                </a:solidFill>
              </a:rPr>
              <a:t>just do it!</a:t>
            </a:r>
            <a:r>
              <a:rPr lang="en-AU" sz="2800"/>
              <a:t>)</a:t>
            </a:r>
          </a:p>
          <a:p>
            <a:r>
              <a:rPr lang="en-AU" sz="2800">
                <a:solidFill>
                  <a:schemeClr val="tx2"/>
                </a:solidFill>
              </a:rPr>
              <a:t>Check</a:t>
            </a:r>
            <a:r>
              <a:rPr lang="en-AU" sz="2800"/>
              <a:t> referencing before submitting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73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7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7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/>
      <p:bldP spid="17305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AU" sz="8800">
                <a:effectLst>
                  <a:outerShdw blurRad="38100" dist="38100" dir="2700000" algn="tl">
                    <a:srgbClr val="C0C0C0"/>
                  </a:outerShdw>
                </a:effectLst>
                <a:latin typeface="Juice ITC" pitchFamily="82" charset="0"/>
              </a:rPr>
              <a:t>Referencing</a:t>
            </a:r>
            <a:r>
              <a:rPr lang="en-AU" sz="8000">
                <a:latin typeface="Juice ITC" pitchFamily="82" charset="0"/>
              </a:rPr>
              <a:t> </a:t>
            </a:r>
            <a:r>
              <a:rPr lang="en-AU" sz="8000">
                <a:effectLst>
                  <a:outerShdw blurRad="38100" dist="38100" dir="2700000" algn="tl">
                    <a:srgbClr val="C0C0C0"/>
                  </a:outerShdw>
                </a:effectLst>
                <a:latin typeface="Juice ITC" pitchFamily="82" charset="0"/>
              </a:rPr>
              <a:t>Help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341438"/>
            <a:ext cx="7772400" cy="5715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AU" sz="2800" b="0" i="1">
                <a:solidFill>
                  <a:schemeClr val="tx2"/>
                </a:solidFill>
              </a:rPr>
              <a:t>Websites</a:t>
            </a:r>
          </a:p>
          <a:p>
            <a:pPr>
              <a:lnSpc>
                <a:spcPct val="80000"/>
              </a:lnSpc>
            </a:pPr>
            <a:r>
              <a:rPr lang="en-AU" sz="2400"/>
              <a:t>UQ Library Citation Guides: </a:t>
            </a:r>
            <a:r>
              <a:rPr lang="en-AU" sz="2400">
                <a:solidFill>
                  <a:schemeClr val="accent2"/>
                </a:solidFill>
                <a:hlinkClick r:id="rId2"/>
              </a:rPr>
              <a:t>http://www.library.uq.edu.au/nott/subject_vr.php?id=CI</a:t>
            </a:r>
            <a:endParaRPr lang="en-AU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AU" sz="2400"/>
              <a:t>UQ Library Referencing Software and Guides, e.g. </a:t>
            </a:r>
            <a:r>
              <a:rPr lang="en-AU" sz="2400" b="0">
                <a:solidFill>
                  <a:schemeClr val="bg2"/>
                </a:solidFill>
              </a:rPr>
              <a:t>EndNote, EndNoteWeb, RefWorks </a:t>
            </a:r>
            <a:r>
              <a:rPr lang="en-AU" sz="2400"/>
              <a:t>on-line library tutorials and library training courses available.   Further information on course-relevant websites or contact Library for further.</a:t>
            </a:r>
          </a:p>
          <a:p>
            <a:pPr>
              <a:lnSpc>
                <a:spcPct val="80000"/>
              </a:lnSpc>
            </a:pPr>
            <a:r>
              <a:rPr lang="en-AU" sz="2400"/>
              <a:t>Citing Electronic Sources: </a:t>
            </a:r>
            <a:r>
              <a:rPr lang="en-AU" sz="2400">
                <a:solidFill>
                  <a:schemeClr val="accent2"/>
                </a:solidFill>
                <a:hlinkClick r:id="rId3"/>
              </a:rPr>
              <a:t>http://www.bedfordstmartins.com/online/citex.html</a:t>
            </a:r>
            <a:endParaRPr lang="en-AU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AU" sz="2400"/>
              <a:t>General Information – APA &amp; MLA styles: </a:t>
            </a:r>
            <a:r>
              <a:rPr lang="en-AU" sz="2400">
                <a:hlinkClick r:id="rId4"/>
              </a:rPr>
              <a:t>http://www.murdoch.edu.au/dirs/citegdes.html</a:t>
            </a:r>
            <a:r>
              <a:rPr lang="en-AU" sz="2400"/>
              <a:t> </a:t>
            </a:r>
          </a:p>
          <a:p>
            <a:pPr>
              <a:lnSpc>
                <a:spcPct val="80000"/>
              </a:lnSpc>
            </a:pPr>
            <a:r>
              <a:rPr lang="en-AU" sz="2400"/>
              <a:t>General Information – Harvard and Vancouver Styles:   </a:t>
            </a:r>
            <a:r>
              <a:rPr lang="en-AU" sz="2400">
                <a:hlinkClick r:id="rId5"/>
              </a:rPr>
              <a:t>http://lib.monash.edu.au/vl/cite/citecon.htm</a:t>
            </a:r>
            <a:r>
              <a:rPr lang="en-AU" sz="2800"/>
              <a:t> </a:t>
            </a:r>
          </a:p>
        </p:txBody>
      </p:sp>
      <p:pic>
        <p:nvPicPr>
          <p:cNvPr id="175115" name="Picture 11" descr="MCj0078794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42200" y="0"/>
            <a:ext cx="1701800" cy="25209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75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75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/>
      <p:bldP spid="17510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924800" cy="1905000"/>
          </a:xfrm>
        </p:spPr>
        <p:txBody>
          <a:bodyPr/>
          <a:lstStyle/>
          <a:p>
            <a:r>
              <a:rPr lang="en-AU" b="1">
                <a:effectLst>
                  <a:outerShdw blurRad="38100" dist="38100" dir="2700000" algn="tl">
                    <a:srgbClr val="C0C0C0"/>
                  </a:outerShdw>
                </a:effectLst>
                <a:latin typeface="Kristen ITC" pitchFamily="66" charset="0"/>
              </a:rPr>
              <a:t>Acknowledging sources is called </a:t>
            </a:r>
            <a:r>
              <a:rPr lang="en-AU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risten ITC" pitchFamily="66" charset="0"/>
              </a:rPr>
              <a:t>citing </a:t>
            </a:r>
            <a:r>
              <a:rPr lang="en-AU" b="1">
                <a:effectLst>
                  <a:outerShdw blurRad="38100" dist="38100" dir="2700000" algn="tl">
                    <a:srgbClr val="C0C0C0"/>
                  </a:outerShdw>
                </a:effectLst>
                <a:latin typeface="Kristen ITC" pitchFamily="66" charset="0"/>
              </a:rPr>
              <a:t>or </a:t>
            </a:r>
            <a:r>
              <a:rPr lang="en-AU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risten ITC" pitchFamily="66" charset="0"/>
              </a:rPr>
              <a:t>referencing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693025" cy="4162425"/>
          </a:xfrm>
        </p:spPr>
        <p:txBody>
          <a:bodyPr/>
          <a:lstStyle/>
          <a:p>
            <a:r>
              <a:rPr lang="en-AU" b="0"/>
              <a:t>A </a:t>
            </a:r>
            <a:r>
              <a:rPr lang="en-AU" b="0">
                <a:solidFill>
                  <a:schemeClr val="accent2"/>
                </a:solidFill>
              </a:rPr>
              <a:t>citation or reference</a:t>
            </a:r>
            <a:r>
              <a:rPr lang="en-AU" b="0"/>
              <a:t> in the text is where you </a:t>
            </a:r>
            <a:r>
              <a:rPr lang="en-AU" b="0">
                <a:solidFill>
                  <a:schemeClr val="accent2"/>
                </a:solidFill>
              </a:rPr>
              <a:t>refer</a:t>
            </a:r>
            <a:r>
              <a:rPr lang="en-AU" b="0"/>
              <a:t> to an author</a:t>
            </a:r>
            <a:br>
              <a:rPr lang="en-AU" b="0"/>
            </a:br>
            <a:endParaRPr lang="en-AU" sz="2000" b="0"/>
          </a:p>
          <a:p>
            <a:r>
              <a:rPr lang="en-AU" b="0"/>
              <a:t>It may be in the form of a </a:t>
            </a:r>
            <a:r>
              <a:rPr lang="en-AU" b="0">
                <a:solidFill>
                  <a:schemeClr val="accent2"/>
                </a:solidFill>
              </a:rPr>
              <a:t>direct quote</a:t>
            </a:r>
            <a:r>
              <a:rPr lang="en-AU" b="0"/>
              <a:t> or a </a:t>
            </a:r>
            <a:r>
              <a:rPr lang="en-AU" b="0">
                <a:solidFill>
                  <a:schemeClr val="accent2"/>
                </a:solidFill>
              </a:rPr>
              <a:t>summary</a:t>
            </a:r>
            <a:r>
              <a:rPr lang="en-AU" b="0"/>
              <a:t> or </a:t>
            </a:r>
            <a:r>
              <a:rPr lang="en-AU" b="0">
                <a:solidFill>
                  <a:schemeClr val="accent2"/>
                </a:solidFill>
              </a:rPr>
              <a:t>paraphrase</a:t>
            </a:r>
            <a:r>
              <a:rPr lang="en-AU" b="0"/>
              <a:t> of an author</a:t>
            </a:r>
            <a:br>
              <a:rPr lang="en-AU" b="0"/>
            </a:br>
            <a:endParaRPr lang="en-AU" sz="2000" b="0">
              <a:solidFill>
                <a:schemeClr val="hlink"/>
              </a:solidFill>
            </a:endParaRPr>
          </a:p>
          <a:p>
            <a:r>
              <a:rPr lang="en-AU" b="0"/>
              <a:t>Whenever referring to an author, </a:t>
            </a:r>
            <a:r>
              <a:rPr lang="en-AU" b="0">
                <a:solidFill>
                  <a:schemeClr val="accent2"/>
                </a:solidFill>
              </a:rPr>
              <a:t>explain </a:t>
            </a:r>
            <a:r>
              <a:rPr lang="en-AU" b="0">
                <a:solidFill>
                  <a:schemeClr val="tx2"/>
                </a:solidFill>
              </a:rPr>
              <a:t>his/her position</a:t>
            </a:r>
            <a:r>
              <a:rPr lang="en-AU" b="0"/>
              <a:t> and</a:t>
            </a:r>
            <a:r>
              <a:rPr lang="en-AU"/>
              <a:t> </a:t>
            </a:r>
            <a:r>
              <a:rPr lang="en-AU">
                <a:solidFill>
                  <a:schemeClr val="tx2"/>
                </a:solidFill>
              </a:rPr>
              <a:t>your </a:t>
            </a:r>
            <a:r>
              <a:rPr lang="en-AU">
                <a:solidFill>
                  <a:schemeClr val="accent2"/>
                </a:solidFill>
              </a:rPr>
              <a:t>critique/comment</a:t>
            </a:r>
            <a:r>
              <a:rPr lang="en-AU"/>
              <a:t> on it</a:t>
            </a:r>
            <a:endParaRPr lang="en-AU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3" name="Picture 7" descr="question_mark_purpl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0"/>
            <a:ext cx="1136650" cy="1136650"/>
          </a:xfrm>
          <a:prstGeom prst="rect">
            <a:avLst/>
          </a:prstGeom>
          <a:noFill/>
        </p:spPr>
      </p:pic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24800" cy="15033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AU" sz="3200" b="1">
                <a:effectLst>
                  <a:outerShdw blurRad="38100" dist="38100" dir="2700000" algn="tl">
                    <a:srgbClr val="C0C0C0"/>
                  </a:outerShdw>
                </a:effectLst>
                <a:latin typeface="Kristen ITC" pitchFamily="66" charset="0"/>
              </a:rPr>
              <a:t>HOW does one reference accurately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0" y="1916113"/>
            <a:ext cx="5184775" cy="4581525"/>
          </a:xfrm>
        </p:spPr>
        <p:txBody>
          <a:bodyPr/>
          <a:lstStyle/>
          <a:p>
            <a:r>
              <a:rPr lang="en-AU" b="0"/>
              <a:t>Many conventions</a:t>
            </a:r>
          </a:p>
          <a:p>
            <a:pPr>
              <a:buFontTx/>
              <a:buNone/>
            </a:pPr>
            <a:endParaRPr lang="en-AU" b="0"/>
          </a:p>
          <a:p>
            <a:r>
              <a:rPr lang="en-AU" b="0"/>
              <a:t>Vary – university, country, even school and subject area</a:t>
            </a:r>
          </a:p>
          <a:p>
            <a:pPr>
              <a:buFontTx/>
              <a:buNone/>
            </a:pPr>
            <a:endParaRPr lang="en-AU" b="0"/>
          </a:p>
          <a:p>
            <a:r>
              <a:rPr lang="en-AU" b="0"/>
              <a:t>Much variety here at UQ</a:t>
            </a:r>
          </a:p>
        </p:txBody>
      </p:sp>
      <p:pic>
        <p:nvPicPr>
          <p:cNvPr id="9224" name="Picture 8" descr="MCBD04912_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628775"/>
            <a:ext cx="3408363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5600" y="5849938"/>
            <a:ext cx="1008063" cy="1008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  <p:bldP spid="9219" grpId="1" build="p"/>
      <p:bldP spid="9219" grpId="2" build="p"/>
      <p:bldP spid="9219" grpId="3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C:\Users\pc24\Desktop\webpage\chand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AYURVEDA  RESEARCH CENTER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638800"/>
            <a:ext cx="9144000" cy="9233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FUTURE IS IN YOUR HANDS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ChangeArrowheads="1"/>
          </p:cNvSpPr>
          <p:nvPr/>
        </p:nvSpPr>
        <p:spPr bwMode="auto">
          <a:xfrm>
            <a:off x="3952875" y="3244850"/>
            <a:ext cx="12382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Thank you</a:t>
            </a:r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3952875" y="3244850"/>
            <a:ext cx="12382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Thank you</a:t>
            </a:r>
          </a:p>
        </p:txBody>
      </p:sp>
      <p:pic>
        <p:nvPicPr>
          <p:cNvPr id="48132" name="Picture 2" descr="http://www.textually.org/textually/archives/images/set2/bird_f.192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091673" y="2967335"/>
            <a:ext cx="339708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eaLnBrk="1" hangingPunct="1">
              <a:defRPr/>
            </a:pPr>
            <a:r>
              <a:rPr lang="en-US" sz="5400" b="1" dirty="0">
                <a:ln w="50800"/>
                <a:solidFill>
                  <a:schemeClr val="tx2">
                    <a:lumMod val="40000"/>
                    <a:lumOff val="60000"/>
                  </a:schemeClr>
                </a:solidFill>
              </a:rPr>
              <a:t>Thank you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381000"/>
            <a:ext cx="6629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MILES &amp; MILES TO GO BEFORE WE SLEEP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53200" y="1828800"/>
            <a:ext cx="2438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SET YOUR GOAL SKY IS LIMIT FOR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" y="2133600"/>
            <a:ext cx="7924800" cy="304800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STEPS OF DOING A 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RESEARCH PROJECT</a:t>
            </a:r>
            <a:endParaRPr lang="en-IN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2514600"/>
            <a:ext cx="8153400" cy="289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SELECTING A RESEARCH QUESTION</a:t>
            </a:r>
            <a:endParaRPr lang="en-IN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5029200" y="457200"/>
            <a:ext cx="3581400" cy="1676400"/>
          </a:xfrm>
          <a:prstGeom prst="wedgeRect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 progress is born of  inquiry </a:t>
            </a:r>
            <a:endParaRPr lang="en-IN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33400" y="228600"/>
          <a:ext cx="81534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RESEARCH DESIGN</a:t>
            </a:r>
            <a:endParaRPr lang="en-GB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505200" y="4343400"/>
            <a:ext cx="5257800" cy="6858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IN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swasthavruta</a:t>
            </a:r>
            <a:endParaRPr lang="en-IN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505200" y="5257800"/>
            <a:ext cx="5257800" cy="685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IN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swasthavruta</a:t>
            </a:r>
            <a:endParaRPr lang="en-IN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ular Callout 6"/>
          <p:cNvSpPr/>
          <p:nvPr/>
        </p:nvSpPr>
        <p:spPr>
          <a:xfrm>
            <a:off x="838200" y="2057400"/>
            <a:ext cx="7467600" cy="2438400"/>
          </a:xfrm>
          <a:prstGeom prst="wedgeRectCallout">
            <a:avLst>
              <a:gd name="adj1" fmla="val -20833"/>
              <a:gd name="adj2" fmla="val 68182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Knowing the meanings and definitions of technical terms is very important in deciding your study design</a:t>
            </a:r>
            <a:endParaRPr lang="en-IN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609600" y="1143000"/>
          <a:ext cx="7772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57200" y="228600"/>
            <a:ext cx="7848600" cy="76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DEVELOPING A RESEARCH PLAN</a:t>
            </a:r>
            <a:endParaRPr lang="en-IN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DATA COLLECTION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</TotalTime>
  <Words>846</Words>
  <Application>Microsoft Office PowerPoint</Application>
  <PresentationFormat>On-screen Show (4:3)</PresentationFormat>
  <Paragraphs>191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Concourse</vt:lpstr>
      <vt:lpstr>Slide 1</vt:lpstr>
      <vt:lpstr>Essentials for project</vt:lpstr>
      <vt:lpstr>Slide 3</vt:lpstr>
      <vt:lpstr>Slide 4</vt:lpstr>
      <vt:lpstr>Slide 5</vt:lpstr>
      <vt:lpstr>RESEARCH DESIGN</vt:lpstr>
      <vt:lpstr>Slide 7</vt:lpstr>
      <vt:lpstr>Slide 8</vt:lpstr>
      <vt:lpstr>DATA COLLECTION</vt:lpstr>
      <vt:lpstr>PROCESSING AND ANALYSIS OF DATA</vt:lpstr>
      <vt:lpstr>Study Design</vt:lpstr>
      <vt:lpstr>Importance of sample size</vt:lpstr>
      <vt:lpstr>Hypothesis “Null” Hypothesis</vt:lpstr>
      <vt:lpstr>Summary: Successful  Research Design and Methods</vt:lpstr>
      <vt:lpstr>Slide 15</vt:lpstr>
      <vt:lpstr>Slide 16</vt:lpstr>
      <vt:lpstr>Why Reference?</vt:lpstr>
      <vt:lpstr>Slide 18</vt:lpstr>
      <vt:lpstr>What should be referenced?</vt:lpstr>
      <vt:lpstr>Guiding principles</vt:lpstr>
      <vt:lpstr>Necessary Information</vt:lpstr>
      <vt:lpstr>Basic Referencing Systems: Reference Lists</vt:lpstr>
      <vt:lpstr>A Final Word</vt:lpstr>
      <vt:lpstr>Referencing Help</vt:lpstr>
      <vt:lpstr>Acknowledging sources is called citing or referencing</vt:lpstr>
      <vt:lpstr>HOW does one reference accurately</vt:lpstr>
      <vt:lpstr>Slide 27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pc24</dc:creator>
  <cp:lastModifiedBy>Windows User</cp:lastModifiedBy>
  <cp:revision>7</cp:revision>
  <dcterms:created xsi:type="dcterms:W3CDTF">2006-08-16T00:00:00Z</dcterms:created>
  <dcterms:modified xsi:type="dcterms:W3CDTF">2019-05-29T11:53:48Z</dcterms:modified>
</cp:coreProperties>
</file>