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4038" r:id="rId2"/>
  </p:sldMasterIdLst>
  <p:notesMasterIdLst>
    <p:notesMasterId r:id="rId58"/>
  </p:notesMasterIdLst>
  <p:sldIdLst>
    <p:sldId id="302" r:id="rId3"/>
    <p:sldId id="256" r:id="rId4"/>
    <p:sldId id="314" r:id="rId5"/>
    <p:sldId id="261" r:id="rId6"/>
    <p:sldId id="279" r:id="rId7"/>
    <p:sldId id="315" r:id="rId8"/>
    <p:sldId id="281" r:id="rId9"/>
    <p:sldId id="258" r:id="rId10"/>
    <p:sldId id="297" r:id="rId11"/>
    <p:sldId id="298" r:id="rId12"/>
    <p:sldId id="299" r:id="rId13"/>
    <p:sldId id="292" r:id="rId14"/>
    <p:sldId id="303" r:id="rId15"/>
    <p:sldId id="304" r:id="rId16"/>
    <p:sldId id="305" r:id="rId17"/>
    <p:sldId id="293" r:id="rId18"/>
    <p:sldId id="294" r:id="rId19"/>
    <p:sldId id="259" r:id="rId20"/>
    <p:sldId id="260" r:id="rId21"/>
    <p:sldId id="277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316" r:id="rId36"/>
    <p:sldId id="317" r:id="rId37"/>
    <p:sldId id="275" r:id="rId38"/>
    <p:sldId id="300" r:id="rId39"/>
    <p:sldId id="306" r:id="rId40"/>
    <p:sldId id="280" r:id="rId41"/>
    <p:sldId id="313" r:id="rId42"/>
    <p:sldId id="282" r:id="rId43"/>
    <p:sldId id="283" r:id="rId44"/>
    <p:sldId id="284" r:id="rId45"/>
    <p:sldId id="285" r:id="rId46"/>
    <p:sldId id="286" r:id="rId47"/>
    <p:sldId id="287" r:id="rId48"/>
    <p:sldId id="295" r:id="rId49"/>
    <p:sldId id="296" r:id="rId50"/>
    <p:sldId id="307" r:id="rId51"/>
    <p:sldId id="288" r:id="rId52"/>
    <p:sldId id="289" r:id="rId53"/>
    <p:sldId id="290" r:id="rId54"/>
    <p:sldId id="301" r:id="rId55"/>
    <p:sldId id="308" r:id="rId56"/>
    <p:sldId id="291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02EB4-BA09-4A52-9E1A-8118CE14841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4EAED-DE2D-438E-A5DB-614861BFCCC6}">
      <dgm:prSet phldrT="[Text]"/>
      <dgm:spPr/>
      <dgm:t>
        <a:bodyPr/>
        <a:lstStyle/>
        <a:p>
          <a:r>
            <a:rPr lang="en-US" smtClean="0"/>
            <a:t>Exposoure </a:t>
          </a:r>
          <a:r>
            <a:rPr lang="en-US" dirty="0" smtClean="0"/>
            <a:t>of  management</a:t>
          </a:r>
          <a:endParaRPr lang="en-US" dirty="0"/>
        </a:p>
      </dgm:t>
    </dgm:pt>
    <dgm:pt modelId="{B3C437C0-804B-4CB9-BB6D-813F19F7EE40}" type="parTrans" cxnId="{465B344C-8C89-4B9B-8E44-61C9B9F55654}">
      <dgm:prSet/>
      <dgm:spPr/>
      <dgm:t>
        <a:bodyPr/>
        <a:lstStyle/>
        <a:p>
          <a:endParaRPr lang="en-US"/>
        </a:p>
      </dgm:t>
    </dgm:pt>
    <dgm:pt modelId="{C4CA9F44-C7F4-4AAC-AB65-E060CCBFA0ED}" type="sibTrans" cxnId="{465B344C-8C89-4B9B-8E44-61C9B9F55654}">
      <dgm:prSet/>
      <dgm:spPr/>
      <dgm:t>
        <a:bodyPr/>
        <a:lstStyle/>
        <a:p>
          <a:endParaRPr lang="en-US"/>
        </a:p>
      </dgm:t>
    </dgm:pt>
    <dgm:pt modelId="{ECBFD588-E94D-4361-9E7E-CE44B6216361}">
      <dgm:prSet phldrT="[Text]"/>
      <dgm:spPr/>
      <dgm:t>
        <a:bodyPr/>
        <a:lstStyle/>
        <a:p>
          <a:r>
            <a:rPr lang="en-US" dirty="0" smtClean="0"/>
            <a:t>Working experience</a:t>
          </a:r>
          <a:endParaRPr lang="en-US" dirty="0"/>
        </a:p>
      </dgm:t>
    </dgm:pt>
    <dgm:pt modelId="{AAE9304E-EC2E-4D33-8123-9738FC3B18A6}" type="parTrans" cxnId="{8BD85F2B-CFA7-400B-AC24-2D6A5DE99655}">
      <dgm:prSet/>
      <dgm:spPr/>
      <dgm:t>
        <a:bodyPr/>
        <a:lstStyle/>
        <a:p>
          <a:endParaRPr lang="en-US"/>
        </a:p>
      </dgm:t>
    </dgm:pt>
    <dgm:pt modelId="{A03CD284-5E96-4095-9A8C-55BFC4C1F5A3}" type="sibTrans" cxnId="{8BD85F2B-CFA7-400B-AC24-2D6A5DE99655}">
      <dgm:prSet/>
      <dgm:spPr/>
      <dgm:t>
        <a:bodyPr/>
        <a:lstStyle/>
        <a:p>
          <a:endParaRPr lang="en-US"/>
        </a:p>
      </dgm:t>
    </dgm:pt>
    <dgm:pt modelId="{2DE00DAB-3262-4E14-A337-CF0943DB445D}">
      <dgm:prSet phldrT="[Text]"/>
      <dgm:spPr/>
      <dgm:t>
        <a:bodyPr/>
        <a:lstStyle/>
        <a:p>
          <a:r>
            <a:rPr lang="en-US" dirty="0" smtClean="0"/>
            <a:t>Post graduate</a:t>
          </a:r>
          <a:endParaRPr lang="en-US" dirty="0"/>
        </a:p>
      </dgm:t>
    </dgm:pt>
    <dgm:pt modelId="{2A6D73A5-3F40-4877-BEB0-59E5EC31F8B4}" type="parTrans" cxnId="{F2E394CA-4273-416A-90C8-04890164874C}">
      <dgm:prSet/>
      <dgm:spPr/>
      <dgm:t>
        <a:bodyPr/>
        <a:lstStyle/>
        <a:p>
          <a:endParaRPr lang="en-US"/>
        </a:p>
      </dgm:t>
    </dgm:pt>
    <dgm:pt modelId="{7069D2CA-ED6E-4417-AE07-674E2C301A47}" type="sibTrans" cxnId="{F2E394CA-4273-416A-90C8-04890164874C}">
      <dgm:prSet/>
      <dgm:spPr/>
      <dgm:t>
        <a:bodyPr/>
        <a:lstStyle/>
        <a:p>
          <a:endParaRPr lang="en-US"/>
        </a:p>
      </dgm:t>
    </dgm:pt>
    <dgm:pt modelId="{E8380201-D696-4B3C-AEA8-7E46130783B9}">
      <dgm:prSet phldrT="[Text]"/>
      <dgm:spPr/>
      <dgm:t>
        <a:bodyPr/>
        <a:lstStyle/>
        <a:p>
          <a:r>
            <a:rPr lang="en-US" dirty="0" smtClean="0"/>
            <a:t>Under graduate</a:t>
          </a:r>
          <a:endParaRPr lang="en-US" dirty="0"/>
        </a:p>
      </dgm:t>
    </dgm:pt>
    <dgm:pt modelId="{B6F98E8F-28DF-4483-9482-C8F15E39CA86}" type="parTrans" cxnId="{1CC2BF0E-1DC6-4922-A75C-E2FCD6AE5102}">
      <dgm:prSet/>
      <dgm:spPr/>
      <dgm:t>
        <a:bodyPr/>
        <a:lstStyle/>
        <a:p>
          <a:endParaRPr lang="en-US"/>
        </a:p>
      </dgm:t>
    </dgm:pt>
    <dgm:pt modelId="{D24DB73E-025A-48D0-9712-B985E738CB92}" type="sibTrans" cxnId="{1CC2BF0E-1DC6-4922-A75C-E2FCD6AE5102}">
      <dgm:prSet/>
      <dgm:spPr/>
      <dgm:t>
        <a:bodyPr/>
        <a:lstStyle/>
        <a:p>
          <a:endParaRPr lang="en-US"/>
        </a:p>
      </dgm:t>
    </dgm:pt>
    <dgm:pt modelId="{3D86E4CF-28DD-40EA-88BE-4B1B1D8F598A}" type="pres">
      <dgm:prSet presAssocID="{BC802EB4-BA09-4A52-9E1A-8118CE14841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A30C2-601F-4132-B974-C990A29C1BCE}" type="pres">
      <dgm:prSet presAssocID="{BC802EB4-BA09-4A52-9E1A-8118CE148417}" presName="comp1" presStyleCnt="0"/>
      <dgm:spPr/>
    </dgm:pt>
    <dgm:pt modelId="{086010CC-9EB0-42CF-8BA4-63FF5BE5C59A}" type="pres">
      <dgm:prSet presAssocID="{BC802EB4-BA09-4A52-9E1A-8118CE148417}" presName="circle1" presStyleLbl="node1" presStyleIdx="0" presStyleCnt="4"/>
      <dgm:spPr/>
      <dgm:t>
        <a:bodyPr/>
        <a:lstStyle/>
        <a:p>
          <a:endParaRPr lang="en-US"/>
        </a:p>
      </dgm:t>
    </dgm:pt>
    <dgm:pt modelId="{583B6D15-1E26-43F1-9D78-513812AD12A3}" type="pres">
      <dgm:prSet presAssocID="{BC802EB4-BA09-4A52-9E1A-8118CE14841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ADB0B-466F-4CD4-9473-7AE4D1B6B2B6}" type="pres">
      <dgm:prSet presAssocID="{BC802EB4-BA09-4A52-9E1A-8118CE148417}" presName="comp2" presStyleCnt="0"/>
      <dgm:spPr/>
    </dgm:pt>
    <dgm:pt modelId="{4B846B91-8608-46F2-B191-D45D9397F30E}" type="pres">
      <dgm:prSet presAssocID="{BC802EB4-BA09-4A52-9E1A-8118CE148417}" presName="circle2" presStyleLbl="node1" presStyleIdx="1" presStyleCnt="4"/>
      <dgm:spPr/>
      <dgm:t>
        <a:bodyPr/>
        <a:lstStyle/>
        <a:p>
          <a:endParaRPr lang="en-US"/>
        </a:p>
      </dgm:t>
    </dgm:pt>
    <dgm:pt modelId="{B7D6929E-DEE9-4CE4-8817-E1E43DEFC0E9}" type="pres">
      <dgm:prSet presAssocID="{BC802EB4-BA09-4A52-9E1A-8118CE14841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990B1-7432-41D9-93DD-2E248180C8A1}" type="pres">
      <dgm:prSet presAssocID="{BC802EB4-BA09-4A52-9E1A-8118CE148417}" presName="comp3" presStyleCnt="0"/>
      <dgm:spPr/>
    </dgm:pt>
    <dgm:pt modelId="{02CAE98D-F1AF-4162-9F4D-8D9578B32B79}" type="pres">
      <dgm:prSet presAssocID="{BC802EB4-BA09-4A52-9E1A-8118CE148417}" presName="circle3" presStyleLbl="node1" presStyleIdx="2" presStyleCnt="4"/>
      <dgm:spPr/>
      <dgm:t>
        <a:bodyPr/>
        <a:lstStyle/>
        <a:p>
          <a:endParaRPr lang="en-US"/>
        </a:p>
      </dgm:t>
    </dgm:pt>
    <dgm:pt modelId="{F1D68BC2-4A36-4E94-B43E-360D7C5A5EDF}" type="pres">
      <dgm:prSet presAssocID="{BC802EB4-BA09-4A52-9E1A-8118CE14841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7E903-98DA-44A1-BA2B-FEB1AD47D4B0}" type="pres">
      <dgm:prSet presAssocID="{BC802EB4-BA09-4A52-9E1A-8118CE148417}" presName="comp4" presStyleCnt="0"/>
      <dgm:spPr/>
    </dgm:pt>
    <dgm:pt modelId="{B1D443DF-595F-42E8-A8BC-497B1C198925}" type="pres">
      <dgm:prSet presAssocID="{BC802EB4-BA09-4A52-9E1A-8118CE148417}" presName="circle4" presStyleLbl="node1" presStyleIdx="3" presStyleCnt="4"/>
      <dgm:spPr/>
      <dgm:t>
        <a:bodyPr/>
        <a:lstStyle/>
        <a:p>
          <a:endParaRPr lang="en-US"/>
        </a:p>
      </dgm:t>
    </dgm:pt>
    <dgm:pt modelId="{81953F48-57F4-47A0-8026-105B77866387}" type="pres">
      <dgm:prSet presAssocID="{BC802EB4-BA09-4A52-9E1A-8118CE14841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394CA-4273-416A-90C8-04890164874C}" srcId="{BC802EB4-BA09-4A52-9E1A-8118CE148417}" destId="{2DE00DAB-3262-4E14-A337-CF0943DB445D}" srcOrd="2" destOrd="0" parTransId="{2A6D73A5-3F40-4877-BEB0-59E5EC31F8B4}" sibTransId="{7069D2CA-ED6E-4417-AE07-674E2C301A47}"/>
    <dgm:cxn modelId="{B29406C5-519E-42ED-B11E-1F7E4D64AB80}" type="presOf" srcId="{2DE00DAB-3262-4E14-A337-CF0943DB445D}" destId="{02CAE98D-F1AF-4162-9F4D-8D9578B32B79}" srcOrd="0" destOrd="0" presId="urn:microsoft.com/office/officeart/2005/8/layout/venn2"/>
    <dgm:cxn modelId="{880E9ABA-ED08-483C-9F3E-5AC8886F7213}" type="presOf" srcId="{BC802EB4-BA09-4A52-9E1A-8118CE148417}" destId="{3D86E4CF-28DD-40EA-88BE-4B1B1D8F598A}" srcOrd="0" destOrd="0" presId="urn:microsoft.com/office/officeart/2005/8/layout/venn2"/>
    <dgm:cxn modelId="{1CC2BF0E-1DC6-4922-A75C-E2FCD6AE5102}" srcId="{BC802EB4-BA09-4A52-9E1A-8118CE148417}" destId="{E8380201-D696-4B3C-AEA8-7E46130783B9}" srcOrd="3" destOrd="0" parTransId="{B6F98E8F-28DF-4483-9482-C8F15E39CA86}" sibTransId="{D24DB73E-025A-48D0-9712-B985E738CB92}"/>
    <dgm:cxn modelId="{3B31B72F-ED07-423A-BF54-3F17C3C88F18}" type="presOf" srcId="{E8380201-D696-4B3C-AEA8-7E46130783B9}" destId="{B1D443DF-595F-42E8-A8BC-497B1C198925}" srcOrd="0" destOrd="0" presId="urn:microsoft.com/office/officeart/2005/8/layout/venn2"/>
    <dgm:cxn modelId="{35ED0A60-A980-42E1-AF64-12F0B976E1FE}" type="presOf" srcId="{C114EAED-DE2D-438E-A5DB-614861BFCCC6}" destId="{583B6D15-1E26-43F1-9D78-513812AD12A3}" srcOrd="1" destOrd="0" presId="urn:microsoft.com/office/officeart/2005/8/layout/venn2"/>
    <dgm:cxn modelId="{1D534CFF-6DFB-4E76-80BB-2D2AFAD8E1B7}" type="presOf" srcId="{E8380201-D696-4B3C-AEA8-7E46130783B9}" destId="{81953F48-57F4-47A0-8026-105B77866387}" srcOrd="1" destOrd="0" presId="urn:microsoft.com/office/officeart/2005/8/layout/venn2"/>
    <dgm:cxn modelId="{5163CB09-1E70-4627-A4E4-B1EC141B66AD}" type="presOf" srcId="{ECBFD588-E94D-4361-9E7E-CE44B6216361}" destId="{B7D6929E-DEE9-4CE4-8817-E1E43DEFC0E9}" srcOrd="1" destOrd="0" presId="urn:microsoft.com/office/officeart/2005/8/layout/venn2"/>
    <dgm:cxn modelId="{0F204485-112E-4806-86F6-1BA99B61A477}" type="presOf" srcId="{ECBFD588-E94D-4361-9E7E-CE44B6216361}" destId="{4B846B91-8608-46F2-B191-D45D9397F30E}" srcOrd="0" destOrd="0" presId="urn:microsoft.com/office/officeart/2005/8/layout/venn2"/>
    <dgm:cxn modelId="{BEF4A21B-C0E1-4F08-B7CC-B5006A128AEA}" type="presOf" srcId="{C114EAED-DE2D-438E-A5DB-614861BFCCC6}" destId="{086010CC-9EB0-42CF-8BA4-63FF5BE5C59A}" srcOrd="0" destOrd="0" presId="urn:microsoft.com/office/officeart/2005/8/layout/venn2"/>
    <dgm:cxn modelId="{465B344C-8C89-4B9B-8E44-61C9B9F55654}" srcId="{BC802EB4-BA09-4A52-9E1A-8118CE148417}" destId="{C114EAED-DE2D-438E-A5DB-614861BFCCC6}" srcOrd="0" destOrd="0" parTransId="{B3C437C0-804B-4CB9-BB6D-813F19F7EE40}" sibTransId="{C4CA9F44-C7F4-4AAC-AB65-E060CCBFA0ED}"/>
    <dgm:cxn modelId="{AF74835D-6859-4712-8E48-3F45A56776B0}" type="presOf" srcId="{2DE00DAB-3262-4E14-A337-CF0943DB445D}" destId="{F1D68BC2-4A36-4E94-B43E-360D7C5A5EDF}" srcOrd="1" destOrd="0" presId="urn:microsoft.com/office/officeart/2005/8/layout/venn2"/>
    <dgm:cxn modelId="{8BD85F2B-CFA7-400B-AC24-2D6A5DE99655}" srcId="{BC802EB4-BA09-4A52-9E1A-8118CE148417}" destId="{ECBFD588-E94D-4361-9E7E-CE44B6216361}" srcOrd="1" destOrd="0" parTransId="{AAE9304E-EC2E-4D33-8123-9738FC3B18A6}" sibTransId="{A03CD284-5E96-4095-9A8C-55BFC4C1F5A3}"/>
    <dgm:cxn modelId="{F0D7FDFE-339A-433D-AFA7-896BB7FAA4B7}" type="presParOf" srcId="{3D86E4CF-28DD-40EA-88BE-4B1B1D8F598A}" destId="{CB6A30C2-601F-4132-B974-C990A29C1BCE}" srcOrd="0" destOrd="0" presId="urn:microsoft.com/office/officeart/2005/8/layout/venn2"/>
    <dgm:cxn modelId="{4144F197-91B7-4DFB-A2F7-A925CDFFD1D2}" type="presParOf" srcId="{CB6A30C2-601F-4132-B974-C990A29C1BCE}" destId="{086010CC-9EB0-42CF-8BA4-63FF5BE5C59A}" srcOrd="0" destOrd="0" presId="urn:microsoft.com/office/officeart/2005/8/layout/venn2"/>
    <dgm:cxn modelId="{AA334FD0-A61D-4BB1-8793-50A2672B75B5}" type="presParOf" srcId="{CB6A30C2-601F-4132-B974-C990A29C1BCE}" destId="{583B6D15-1E26-43F1-9D78-513812AD12A3}" srcOrd="1" destOrd="0" presId="urn:microsoft.com/office/officeart/2005/8/layout/venn2"/>
    <dgm:cxn modelId="{F0EE4F35-8EC0-471F-A96D-508449585C9A}" type="presParOf" srcId="{3D86E4CF-28DD-40EA-88BE-4B1B1D8F598A}" destId="{033ADB0B-466F-4CD4-9473-7AE4D1B6B2B6}" srcOrd="1" destOrd="0" presId="urn:microsoft.com/office/officeart/2005/8/layout/venn2"/>
    <dgm:cxn modelId="{318D2C38-93F0-41C3-BC0A-8678CC686045}" type="presParOf" srcId="{033ADB0B-466F-4CD4-9473-7AE4D1B6B2B6}" destId="{4B846B91-8608-46F2-B191-D45D9397F30E}" srcOrd="0" destOrd="0" presId="urn:microsoft.com/office/officeart/2005/8/layout/venn2"/>
    <dgm:cxn modelId="{D9594E09-3276-4B50-8D5F-D8A5B6AFECC9}" type="presParOf" srcId="{033ADB0B-466F-4CD4-9473-7AE4D1B6B2B6}" destId="{B7D6929E-DEE9-4CE4-8817-E1E43DEFC0E9}" srcOrd="1" destOrd="0" presId="urn:microsoft.com/office/officeart/2005/8/layout/venn2"/>
    <dgm:cxn modelId="{366859EB-DCB6-4E36-8414-AF59F4809934}" type="presParOf" srcId="{3D86E4CF-28DD-40EA-88BE-4B1B1D8F598A}" destId="{B99990B1-7432-41D9-93DD-2E248180C8A1}" srcOrd="2" destOrd="0" presId="urn:microsoft.com/office/officeart/2005/8/layout/venn2"/>
    <dgm:cxn modelId="{F0350AE4-3735-4095-A49B-1294ADC21D3C}" type="presParOf" srcId="{B99990B1-7432-41D9-93DD-2E248180C8A1}" destId="{02CAE98D-F1AF-4162-9F4D-8D9578B32B79}" srcOrd="0" destOrd="0" presId="urn:microsoft.com/office/officeart/2005/8/layout/venn2"/>
    <dgm:cxn modelId="{6D0C5315-42D2-49F7-AC05-037F9A05A8FE}" type="presParOf" srcId="{B99990B1-7432-41D9-93DD-2E248180C8A1}" destId="{F1D68BC2-4A36-4E94-B43E-360D7C5A5EDF}" srcOrd="1" destOrd="0" presId="urn:microsoft.com/office/officeart/2005/8/layout/venn2"/>
    <dgm:cxn modelId="{22A3B3FF-DDB2-42D9-9BFD-F7970E7B9A8B}" type="presParOf" srcId="{3D86E4CF-28DD-40EA-88BE-4B1B1D8F598A}" destId="{7717E903-98DA-44A1-BA2B-FEB1AD47D4B0}" srcOrd="3" destOrd="0" presId="urn:microsoft.com/office/officeart/2005/8/layout/venn2"/>
    <dgm:cxn modelId="{9527290C-5470-4288-BF49-5D553A15F043}" type="presParOf" srcId="{7717E903-98DA-44A1-BA2B-FEB1AD47D4B0}" destId="{B1D443DF-595F-42E8-A8BC-497B1C198925}" srcOrd="0" destOrd="0" presId="urn:microsoft.com/office/officeart/2005/8/layout/venn2"/>
    <dgm:cxn modelId="{37725BDD-3357-4C2D-9FDB-7B90BD8B3FE3}" type="presParOf" srcId="{7717E903-98DA-44A1-BA2B-FEB1AD47D4B0}" destId="{81953F48-57F4-47A0-8026-105B7786638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5FE12-B17F-4FEF-91BC-D55594CB0C8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856FD-8FA9-4819-98A3-EDF19DAF1DC1}">
      <dgm:prSet phldrT="[Text]"/>
      <dgm:spPr/>
      <dgm:t>
        <a:bodyPr/>
        <a:lstStyle/>
        <a:p>
          <a:r>
            <a:rPr lang="en-US" dirty="0" smtClean="0"/>
            <a:t>clinical</a:t>
          </a:r>
          <a:endParaRPr lang="en-US" dirty="0"/>
        </a:p>
      </dgm:t>
    </dgm:pt>
    <dgm:pt modelId="{BC206C86-AFD3-4D78-BD14-F4B5B543A858}" type="parTrans" cxnId="{237FDF31-0911-4471-9FC3-AA2FA2BADBE5}">
      <dgm:prSet/>
      <dgm:spPr/>
      <dgm:t>
        <a:bodyPr/>
        <a:lstStyle/>
        <a:p>
          <a:endParaRPr lang="en-US"/>
        </a:p>
      </dgm:t>
    </dgm:pt>
    <dgm:pt modelId="{00C543C3-24AC-4E05-977A-5079F481D39C}" type="sibTrans" cxnId="{237FDF31-0911-4471-9FC3-AA2FA2BADBE5}">
      <dgm:prSet/>
      <dgm:spPr/>
      <dgm:t>
        <a:bodyPr/>
        <a:lstStyle/>
        <a:p>
          <a:endParaRPr lang="en-US"/>
        </a:p>
      </dgm:t>
    </dgm:pt>
    <dgm:pt modelId="{FB83801F-C41A-4D41-9542-F3316EF78BF7}">
      <dgm:prSet phldrT="[Text]"/>
      <dgm:spPr/>
      <dgm:t>
        <a:bodyPr/>
        <a:lstStyle/>
        <a:p>
          <a:r>
            <a:rPr lang="en-US" dirty="0" smtClean="0"/>
            <a:t>pharmaceutical</a:t>
          </a:r>
          <a:endParaRPr lang="en-US" dirty="0"/>
        </a:p>
      </dgm:t>
    </dgm:pt>
    <dgm:pt modelId="{3F60E151-A1CA-478B-8876-D16F970B887F}" type="parTrans" cxnId="{02AB04DD-8631-468E-B179-B9BD20E83926}">
      <dgm:prSet/>
      <dgm:spPr/>
      <dgm:t>
        <a:bodyPr/>
        <a:lstStyle/>
        <a:p>
          <a:endParaRPr lang="en-US"/>
        </a:p>
      </dgm:t>
    </dgm:pt>
    <dgm:pt modelId="{0DBCBEC9-50AF-46F7-86E8-107CA1A6AFD4}" type="sibTrans" cxnId="{02AB04DD-8631-468E-B179-B9BD20E83926}">
      <dgm:prSet/>
      <dgm:spPr/>
      <dgm:t>
        <a:bodyPr/>
        <a:lstStyle/>
        <a:p>
          <a:endParaRPr lang="en-US"/>
        </a:p>
      </dgm:t>
    </dgm:pt>
    <dgm:pt modelId="{74844071-EED9-40EE-AB05-450444D21C8E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E69CDD9E-F12C-4F30-9FF0-A95D8662E42D}" type="parTrans" cxnId="{DE84812C-A7DD-47F7-9C3B-0486A5158707}">
      <dgm:prSet/>
      <dgm:spPr/>
      <dgm:t>
        <a:bodyPr/>
        <a:lstStyle/>
        <a:p>
          <a:endParaRPr lang="en-US"/>
        </a:p>
      </dgm:t>
    </dgm:pt>
    <dgm:pt modelId="{5D43A3C8-785F-4F93-AD02-507780A2775F}" type="sibTrans" cxnId="{DE84812C-A7DD-47F7-9C3B-0486A5158707}">
      <dgm:prSet/>
      <dgm:spPr/>
      <dgm:t>
        <a:bodyPr/>
        <a:lstStyle/>
        <a:p>
          <a:endParaRPr lang="en-US"/>
        </a:p>
      </dgm:t>
    </dgm:pt>
    <dgm:pt modelId="{249E10C7-CE69-4E1E-8EF0-95D71422B9CA}">
      <dgm:prSet phldrT="[Text]"/>
      <dgm:spPr/>
      <dgm:t>
        <a:bodyPr/>
        <a:lstStyle/>
        <a:p>
          <a:r>
            <a:rPr lang="en-US" dirty="0" smtClean="0"/>
            <a:t>Allied sciences</a:t>
          </a:r>
          <a:endParaRPr lang="en-US" dirty="0"/>
        </a:p>
      </dgm:t>
    </dgm:pt>
    <dgm:pt modelId="{3A9E0AA3-07B4-40D9-966C-EDDA6A610949}" type="parTrans" cxnId="{67453568-9AA4-43F3-A011-180F17A248BD}">
      <dgm:prSet/>
      <dgm:spPr/>
      <dgm:t>
        <a:bodyPr/>
        <a:lstStyle/>
        <a:p>
          <a:endParaRPr lang="en-US"/>
        </a:p>
      </dgm:t>
    </dgm:pt>
    <dgm:pt modelId="{BB0C009A-F991-45AD-B00D-AAFA2E6DE709}" type="sibTrans" cxnId="{67453568-9AA4-43F3-A011-180F17A248BD}">
      <dgm:prSet/>
      <dgm:spPr/>
      <dgm:t>
        <a:bodyPr/>
        <a:lstStyle/>
        <a:p>
          <a:endParaRPr lang="en-US"/>
        </a:p>
      </dgm:t>
    </dgm:pt>
    <dgm:pt modelId="{DBFD734F-3FF9-4BC5-A2C2-937D93A7F0CE}">
      <dgm:prSet phldrT="[Text]"/>
      <dgm:spPr/>
      <dgm:t>
        <a:bodyPr/>
        <a:lstStyle/>
        <a:p>
          <a:r>
            <a:rPr lang="en-US" dirty="0" smtClean="0"/>
            <a:t>academic</a:t>
          </a:r>
          <a:endParaRPr lang="en-US" dirty="0"/>
        </a:p>
      </dgm:t>
    </dgm:pt>
    <dgm:pt modelId="{553EFC5D-25CF-4593-8750-B4C5F353E31D}" type="parTrans" cxnId="{F0E215F7-2D0C-4B90-ADBB-B3FFECDE93AE}">
      <dgm:prSet/>
      <dgm:spPr/>
      <dgm:t>
        <a:bodyPr/>
        <a:lstStyle/>
        <a:p>
          <a:endParaRPr lang="en-US"/>
        </a:p>
      </dgm:t>
    </dgm:pt>
    <dgm:pt modelId="{0EA389E7-95E9-42B6-A2C7-1DFFD78FE2AE}" type="sibTrans" cxnId="{F0E215F7-2D0C-4B90-ADBB-B3FFECDE93AE}">
      <dgm:prSet/>
      <dgm:spPr/>
      <dgm:t>
        <a:bodyPr/>
        <a:lstStyle/>
        <a:p>
          <a:endParaRPr lang="en-US"/>
        </a:p>
      </dgm:t>
    </dgm:pt>
    <dgm:pt modelId="{4EBFC467-F18D-4509-AE76-CF9EE5D62F7E}" type="pres">
      <dgm:prSet presAssocID="{7FC5FE12-B17F-4FEF-91BC-D55594CB0C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CF74B-1B51-47AA-993F-46918428680D}" type="pres">
      <dgm:prSet presAssocID="{D83856FD-8FA9-4819-98A3-EDF19DAF1DC1}" presName="centerShape" presStyleLbl="node0" presStyleIdx="0" presStyleCnt="1"/>
      <dgm:spPr/>
      <dgm:t>
        <a:bodyPr/>
        <a:lstStyle/>
        <a:p>
          <a:endParaRPr lang="en-US"/>
        </a:p>
      </dgm:t>
    </dgm:pt>
    <dgm:pt modelId="{2AB13199-DBFE-4479-84CF-9C480367C7BB}" type="pres">
      <dgm:prSet presAssocID="{FB83801F-C41A-4D41-9542-F3316EF78B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14449-534E-4167-A6C8-FC34E2B34A7C}" type="pres">
      <dgm:prSet presAssocID="{FB83801F-C41A-4D41-9542-F3316EF78BF7}" presName="dummy" presStyleCnt="0"/>
      <dgm:spPr/>
    </dgm:pt>
    <dgm:pt modelId="{4CADF3A6-41FC-4657-BDC8-F7AC3C773AE0}" type="pres">
      <dgm:prSet presAssocID="{0DBCBEC9-50AF-46F7-86E8-107CA1A6AFD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3BA9521-2A58-47D9-871E-55FA372FDE78}" type="pres">
      <dgm:prSet presAssocID="{74844071-EED9-40EE-AB05-450444D21C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09642-FE41-490F-895B-1FC7822F6242}" type="pres">
      <dgm:prSet presAssocID="{74844071-EED9-40EE-AB05-450444D21C8E}" presName="dummy" presStyleCnt="0"/>
      <dgm:spPr/>
    </dgm:pt>
    <dgm:pt modelId="{DA0EA7A1-1246-4ADE-9D06-7A0AB30767C2}" type="pres">
      <dgm:prSet presAssocID="{5D43A3C8-785F-4F93-AD02-507780A2775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7E4A0AF-4FE5-4E35-9C18-18F6783CDB00}" type="pres">
      <dgm:prSet presAssocID="{249E10C7-CE69-4E1E-8EF0-95D71422B9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983BD-3C01-406B-8C29-71A46519842A}" type="pres">
      <dgm:prSet presAssocID="{249E10C7-CE69-4E1E-8EF0-95D71422B9CA}" presName="dummy" presStyleCnt="0"/>
      <dgm:spPr/>
    </dgm:pt>
    <dgm:pt modelId="{B978A95F-ACC1-4956-856E-1C13ED3C3EEB}" type="pres">
      <dgm:prSet presAssocID="{BB0C009A-F991-45AD-B00D-AAFA2E6DE70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2DDA5C9-77DF-498F-89AC-B3E63C230166}" type="pres">
      <dgm:prSet presAssocID="{DBFD734F-3FF9-4BC5-A2C2-937D93A7F0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928DD-27A9-433D-B3CF-04F2C69DE6E9}" type="pres">
      <dgm:prSet presAssocID="{DBFD734F-3FF9-4BC5-A2C2-937D93A7F0CE}" presName="dummy" presStyleCnt="0"/>
      <dgm:spPr/>
    </dgm:pt>
    <dgm:pt modelId="{59BA54F8-388F-47C7-A347-32B41629C188}" type="pres">
      <dgm:prSet presAssocID="{0EA389E7-95E9-42B6-A2C7-1DFFD78FE2A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37FDF31-0911-4471-9FC3-AA2FA2BADBE5}" srcId="{7FC5FE12-B17F-4FEF-91BC-D55594CB0C8D}" destId="{D83856FD-8FA9-4819-98A3-EDF19DAF1DC1}" srcOrd="0" destOrd="0" parTransId="{BC206C86-AFD3-4D78-BD14-F4B5B543A858}" sibTransId="{00C543C3-24AC-4E05-977A-5079F481D39C}"/>
    <dgm:cxn modelId="{96B2B813-E436-4EE1-B498-DC250C332A6A}" type="presOf" srcId="{0DBCBEC9-50AF-46F7-86E8-107CA1A6AFD4}" destId="{4CADF3A6-41FC-4657-BDC8-F7AC3C773AE0}" srcOrd="0" destOrd="0" presId="urn:microsoft.com/office/officeart/2005/8/layout/radial6"/>
    <dgm:cxn modelId="{F0E215F7-2D0C-4B90-ADBB-B3FFECDE93AE}" srcId="{D83856FD-8FA9-4819-98A3-EDF19DAF1DC1}" destId="{DBFD734F-3FF9-4BC5-A2C2-937D93A7F0CE}" srcOrd="3" destOrd="0" parTransId="{553EFC5D-25CF-4593-8750-B4C5F353E31D}" sibTransId="{0EA389E7-95E9-42B6-A2C7-1DFFD78FE2AE}"/>
    <dgm:cxn modelId="{DE84812C-A7DD-47F7-9C3B-0486A5158707}" srcId="{D83856FD-8FA9-4819-98A3-EDF19DAF1DC1}" destId="{74844071-EED9-40EE-AB05-450444D21C8E}" srcOrd="1" destOrd="0" parTransId="{E69CDD9E-F12C-4F30-9FF0-A95D8662E42D}" sibTransId="{5D43A3C8-785F-4F93-AD02-507780A2775F}"/>
    <dgm:cxn modelId="{F992D408-C18D-4823-A168-BBB5E0DA02CD}" type="presOf" srcId="{FB83801F-C41A-4D41-9542-F3316EF78BF7}" destId="{2AB13199-DBFE-4479-84CF-9C480367C7BB}" srcOrd="0" destOrd="0" presId="urn:microsoft.com/office/officeart/2005/8/layout/radial6"/>
    <dgm:cxn modelId="{2EFED787-13CF-412D-B312-E3880E8BC859}" type="presOf" srcId="{DBFD734F-3FF9-4BC5-A2C2-937D93A7F0CE}" destId="{52DDA5C9-77DF-498F-89AC-B3E63C230166}" srcOrd="0" destOrd="0" presId="urn:microsoft.com/office/officeart/2005/8/layout/radial6"/>
    <dgm:cxn modelId="{02AB04DD-8631-468E-B179-B9BD20E83926}" srcId="{D83856FD-8FA9-4819-98A3-EDF19DAF1DC1}" destId="{FB83801F-C41A-4D41-9542-F3316EF78BF7}" srcOrd="0" destOrd="0" parTransId="{3F60E151-A1CA-478B-8876-D16F970B887F}" sibTransId="{0DBCBEC9-50AF-46F7-86E8-107CA1A6AFD4}"/>
    <dgm:cxn modelId="{8AEF20EC-EF4C-477B-93B5-BABEC66729EF}" type="presOf" srcId="{249E10C7-CE69-4E1E-8EF0-95D71422B9CA}" destId="{37E4A0AF-4FE5-4E35-9C18-18F6783CDB00}" srcOrd="0" destOrd="0" presId="urn:microsoft.com/office/officeart/2005/8/layout/radial6"/>
    <dgm:cxn modelId="{4CF77400-BF87-4E24-8086-275D9BDC1AE4}" type="presOf" srcId="{D83856FD-8FA9-4819-98A3-EDF19DAF1DC1}" destId="{E19CF74B-1B51-47AA-993F-46918428680D}" srcOrd="0" destOrd="0" presId="urn:microsoft.com/office/officeart/2005/8/layout/radial6"/>
    <dgm:cxn modelId="{2B0BEC09-35C9-4ADB-B8C6-D6046ECE60E4}" type="presOf" srcId="{5D43A3C8-785F-4F93-AD02-507780A2775F}" destId="{DA0EA7A1-1246-4ADE-9D06-7A0AB30767C2}" srcOrd="0" destOrd="0" presId="urn:microsoft.com/office/officeart/2005/8/layout/radial6"/>
    <dgm:cxn modelId="{44EDA692-9130-4F13-9812-E9892CB9AAFB}" type="presOf" srcId="{0EA389E7-95E9-42B6-A2C7-1DFFD78FE2AE}" destId="{59BA54F8-388F-47C7-A347-32B41629C188}" srcOrd="0" destOrd="0" presId="urn:microsoft.com/office/officeart/2005/8/layout/radial6"/>
    <dgm:cxn modelId="{66D98600-B94B-4A18-A07D-13B8185A2CA8}" type="presOf" srcId="{BB0C009A-F991-45AD-B00D-AAFA2E6DE709}" destId="{B978A95F-ACC1-4956-856E-1C13ED3C3EEB}" srcOrd="0" destOrd="0" presId="urn:microsoft.com/office/officeart/2005/8/layout/radial6"/>
    <dgm:cxn modelId="{E931E8C7-FD83-4B28-9884-799BC1159D51}" type="presOf" srcId="{7FC5FE12-B17F-4FEF-91BC-D55594CB0C8D}" destId="{4EBFC467-F18D-4509-AE76-CF9EE5D62F7E}" srcOrd="0" destOrd="0" presId="urn:microsoft.com/office/officeart/2005/8/layout/radial6"/>
    <dgm:cxn modelId="{67453568-9AA4-43F3-A011-180F17A248BD}" srcId="{D83856FD-8FA9-4819-98A3-EDF19DAF1DC1}" destId="{249E10C7-CE69-4E1E-8EF0-95D71422B9CA}" srcOrd="2" destOrd="0" parTransId="{3A9E0AA3-07B4-40D9-966C-EDDA6A610949}" sibTransId="{BB0C009A-F991-45AD-B00D-AAFA2E6DE709}"/>
    <dgm:cxn modelId="{151FB367-93C6-4533-8E8A-93D3C81DCCFA}" type="presOf" srcId="{74844071-EED9-40EE-AB05-450444D21C8E}" destId="{63BA9521-2A58-47D9-871E-55FA372FDE78}" srcOrd="0" destOrd="0" presId="urn:microsoft.com/office/officeart/2005/8/layout/radial6"/>
    <dgm:cxn modelId="{01B4CD58-F2BF-43E8-A723-31DD65E12E0C}" type="presParOf" srcId="{4EBFC467-F18D-4509-AE76-CF9EE5D62F7E}" destId="{E19CF74B-1B51-47AA-993F-46918428680D}" srcOrd="0" destOrd="0" presId="urn:microsoft.com/office/officeart/2005/8/layout/radial6"/>
    <dgm:cxn modelId="{007E7D00-CC0A-48DF-8651-358AA812FFFC}" type="presParOf" srcId="{4EBFC467-F18D-4509-AE76-CF9EE5D62F7E}" destId="{2AB13199-DBFE-4479-84CF-9C480367C7BB}" srcOrd="1" destOrd="0" presId="urn:microsoft.com/office/officeart/2005/8/layout/radial6"/>
    <dgm:cxn modelId="{429EA68F-BD48-4A2F-B129-0083495D954D}" type="presParOf" srcId="{4EBFC467-F18D-4509-AE76-CF9EE5D62F7E}" destId="{1CB14449-534E-4167-A6C8-FC34E2B34A7C}" srcOrd="2" destOrd="0" presId="urn:microsoft.com/office/officeart/2005/8/layout/radial6"/>
    <dgm:cxn modelId="{3BC9FEAB-27A0-40E3-AC9A-EF3D76FA87CA}" type="presParOf" srcId="{4EBFC467-F18D-4509-AE76-CF9EE5D62F7E}" destId="{4CADF3A6-41FC-4657-BDC8-F7AC3C773AE0}" srcOrd="3" destOrd="0" presId="urn:microsoft.com/office/officeart/2005/8/layout/radial6"/>
    <dgm:cxn modelId="{6C52D021-5037-4D2D-AB1A-4D34A289C25A}" type="presParOf" srcId="{4EBFC467-F18D-4509-AE76-CF9EE5D62F7E}" destId="{63BA9521-2A58-47D9-871E-55FA372FDE78}" srcOrd="4" destOrd="0" presId="urn:microsoft.com/office/officeart/2005/8/layout/radial6"/>
    <dgm:cxn modelId="{799C824E-951B-4A48-B31A-741D81BC0093}" type="presParOf" srcId="{4EBFC467-F18D-4509-AE76-CF9EE5D62F7E}" destId="{A9709642-FE41-490F-895B-1FC7822F6242}" srcOrd="5" destOrd="0" presId="urn:microsoft.com/office/officeart/2005/8/layout/radial6"/>
    <dgm:cxn modelId="{AD3590E6-4543-4E5B-AF88-609D9909F334}" type="presParOf" srcId="{4EBFC467-F18D-4509-AE76-CF9EE5D62F7E}" destId="{DA0EA7A1-1246-4ADE-9D06-7A0AB30767C2}" srcOrd="6" destOrd="0" presId="urn:microsoft.com/office/officeart/2005/8/layout/radial6"/>
    <dgm:cxn modelId="{29BF05CC-81AF-44D5-AB87-065E30E03642}" type="presParOf" srcId="{4EBFC467-F18D-4509-AE76-CF9EE5D62F7E}" destId="{37E4A0AF-4FE5-4E35-9C18-18F6783CDB00}" srcOrd="7" destOrd="0" presId="urn:microsoft.com/office/officeart/2005/8/layout/radial6"/>
    <dgm:cxn modelId="{F9A4956D-69F6-44E5-BEAE-0C6049AFA629}" type="presParOf" srcId="{4EBFC467-F18D-4509-AE76-CF9EE5D62F7E}" destId="{BA1983BD-3C01-406B-8C29-71A46519842A}" srcOrd="8" destOrd="0" presId="urn:microsoft.com/office/officeart/2005/8/layout/radial6"/>
    <dgm:cxn modelId="{F3712DF4-3D52-4C74-AEA9-3747EA4937F1}" type="presParOf" srcId="{4EBFC467-F18D-4509-AE76-CF9EE5D62F7E}" destId="{B978A95F-ACC1-4956-856E-1C13ED3C3EEB}" srcOrd="9" destOrd="0" presId="urn:microsoft.com/office/officeart/2005/8/layout/radial6"/>
    <dgm:cxn modelId="{1A5DE714-0731-4956-9F11-6008ED618533}" type="presParOf" srcId="{4EBFC467-F18D-4509-AE76-CF9EE5D62F7E}" destId="{52DDA5C9-77DF-498F-89AC-B3E63C230166}" srcOrd="10" destOrd="0" presId="urn:microsoft.com/office/officeart/2005/8/layout/radial6"/>
    <dgm:cxn modelId="{83A3F172-175B-4866-B0FE-E28EA5507818}" type="presParOf" srcId="{4EBFC467-F18D-4509-AE76-CF9EE5D62F7E}" destId="{B2D928DD-27A9-433D-B3CF-04F2C69DE6E9}" srcOrd="11" destOrd="0" presId="urn:microsoft.com/office/officeart/2005/8/layout/radial6"/>
    <dgm:cxn modelId="{F5CDDF87-593C-4646-99BB-521AFE2BA048}" type="presParOf" srcId="{4EBFC467-F18D-4509-AE76-CF9EE5D62F7E}" destId="{59BA54F8-388F-47C7-A347-32B41629C18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9BEBC0-8C45-460C-A4CC-81901A87D61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23DA32F-DD10-47F8-86E1-9AF635E6BD22}">
      <dgm:prSet phldrT="[Text]"/>
      <dgm:spPr/>
      <dgm:t>
        <a:bodyPr/>
        <a:lstStyle/>
        <a:p>
          <a:r>
            <a:rPr lang="en-US" dirty="0" smtClean="0"/>
            <a:t>Basic qualification</a:t>
          </a:r>
          <a:endParaRPr lang="en-US" dirty="0"/>
        </a:p>
      </dgm:t>
    </dgm:pt>
    <dgm:pt modelId="{CFF34075-EB4D-47F7-8358-EE84CCC58D4A}" type="parTrans" cxnId="{8EB188C7-AC56-4330-AAC8-7F879BAADA63}">
      <dgm:prSet/>
      <dgm:spPr/>
    </dgm:pt>
    <dgm:pt modelId="{081E1FD8-F1B4-437B-BFF6-655678F67CEC}" type="sibTrans" cxnId="{8EB188C7-AC56-4330-AAC8-7F879BAADA63}">
      <dgm:prSet/>
      <dgm:spPr/>
    </dgm:pt>
    <dgm:pt modelId="{1DD2CA2A-7F4B-43FD-AF76-3BE164C295BF}">
      <dgm:prSet phldrT="[Text]"/>
      <dgm:spPr/>
      <dgm:t>
        <a:bodyPr/>
        <a:lstStyle/>
        <a:p>
          <a:r>
            <a:rPr lang="en-US" dirty="0" smtClean="0"/>
            <a:t>Post graduate degree</a:t>
          </a:r>
          <a:endParaRPr lang="en-US" dirty="0"/>
        </a:p>
      </dgm:t>
    </dgm:pt>
    <dgm:pt modelId="{C4D4275B-0F62-4F39-9930-45089A4CA18C}" type="parTrans" cxnId="{9DA47CDD-1F66-48CA-BC6D-F2D31F0B185F}">
      <dgm:prSet/>
      <dgm:spPr/>
    </dgm:pt>
    <dgm:pt modelId="{A53639FF-938C-4457-994C-8003E35F260E}" type="sibTrans" cxnId="{9DA47CDD-1F66-48CA-BC6D-F2D31F0B185F}">
      <dgm:prSet/>
      <dgm:spPr/>
    </dgm:pt>
    <dgm:pt modelId="{52C2EAF0-5CB4-4759-8CE2-9E2C534EFA8F}">
      <dgm:prSet phldrT="[Text]"/>
      <dgm:spPr/>
      <dgm:t>
        <a:bodyPr/>
        <a:lstStyle/>
        <a:p>
          <a:r>
            <a:rPr lang="en-US" dirty="0" smtClean="0"/>
            <a:t>Administration skills/practical experience</a:t>
          </a:r>
          <a:endParaRPr lang="en-US" dirty="0"/>
        </a:p>
      </dgm:t>
    </dgm:pt>
    <dgm:pt modelId="{99EB8FB6-E854-4733-9E46-A7122113CB9A}" type="parTrans" cxnId="{3F1235D8-445C-4E40-B8F4-7C66BADEF141}">
      <dgm:prSet/>
      <dgm:spPr/>
    </dgm:pt>
    <dgm:pt modelId="{6240D7CE-BECD-4BD3-BE8C-C8984CFDB274}" type="sibTrans" cxnId="{3F1235D8-445C-4E40-B8F4-7C66BADEF141}">
      <dgm:prSet/>
      <dgm:spPr/>
    </dgm:pt>
    <dgm:pt modelId="{44D80659-110F-41F4-BCCD-F4DB4A49B5DA}" type="pres">
      <dgm:prSet presAssocID="{CE9BEBC0-8C45-460C-A4CC-81901A87D61C}" presName="arrowDiagram" presStyleCnt="0">
        <dgm:presLayoutVars>
          <dgm:chMax val="5"/>
          <dgm:dir/>
          <dgm:resizeHandles val="exact"/>
        </dgm:presLayoutVars>
      </dgm:prSet>
      <dgm:spPr/>
    </dgm:pt>
    <dgm:pt modelId="{D6DF77D7-C436-4FFF-8352-D94E07202D91}" type="pres">
      <dgm:prSet presAssocID="{CE9BEBC0-8C45-460C-A4CC-81901A87D61C}" presName="arrow" presStyleLbl="bgShp" presStyleIdx="0" presStyleCnt="1"/>
      <dgm:spPr/>
    </dgm:pt>
    <dgm:pt modelId="{BE922C24-1750-488A-B63B-EEE1A859E750}" type="pres">
      <dgm:prSet presAssocID="{CE9BEBC0-8C45-460C-A4CC-81901A87D61C}" presName="arrowDiagram3" presStyleCnt="0"/>
      <dgm:spPr/>
    </dgm:pt>
    <dgm:pt modelId="{BFCB2D04-26B4-48A3-AD4C-122641A7AACC}" type="pres">
      <dgm:prSet presAssocID="{B23DA32F-DD10-47F8-86E1-9AF635E6BD22}" presName="bullet3a" presStyleLbl="node1" presStyleIdx="0" presStyleCnt="3"/>
      <dgm:spPr/>
    </dgm:pt>
    <dgm:pt modelId="{94AAB101-557C-4678-B661-6A514131D2A3}" type="pres">
      <dgm:prSet presAssocID="{B23DA32F-DD10-47F8-86E1-9AF635E6BD2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B41C1-E864-45A0-B8C4-E1B6FB43A2C6}" type="pres">
      <dgm:prSet presAssocID="{1DD2CA2A-7F4B-43FD-AF76-3BE164C295BF}" presName="bullet3b" presStyleLbl="node1" presStyleIdx="1" presStyleCnt="3"/>
      <dgm:spPr/>
    </dgm:pt>
    <dgm:pt modelId="{ECAAFA02-EB5D-438D-921F-CEFF8E56E9A9}" type="pres">
      <dgm:prSet presAssocID="{1DD2CA2A-7F4B-43FD-AF76-3BE164C295B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C0B2C-DF17-4F5B-BB37-4B88B7DA3954}" type="pres">
      <dgm:prSet presAssocID="{52C2EAF0-5CB4-4759-8CE2-9E2C534EFA8F}" presName="bullet3c" presStyleLbl="node1" presStyleIdx="2" presStyleCnt="3"/>
      <dgm:spPr/>
    </dgm:pt>
    <dgm:pt modelId="{94BC1E25-BD3F-4B7C-A4A4-2033B89BE95E}" type="pres">
      <dgm:prSet presAssocID="{52C2EAF0-5CB4-4759-8CE2-9E2C534EFA8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A47CDD-1F66-48CA-BC6D-F2D31F0B185F}" srcId="{CE9BEBC0-8C45-460C-A4CC-81901A87D61C}" destId="{1DD2CA2A-7F4B-43FD-AF76-3BE164C295BF}" srcOrd="1" destOrd="0" parTransId="{C4D4275B-0F62-4F39-9930-45089A4CA18C}" sibTransId="{A53639FF-938C-4457-994C-8003E35F260E}"/>
    <dgm:cxn modelId="{9EEA2241-7E1E-4F8F-A4C3-D498993C7B8D}" type="presOf" srcId="{1DD2CA2A-7F4B-43FD-AF76-3BE164C295BF}" destId="{ECAAFA02-EB5D-438D-921F-CEFF8E56E9A9}" srcOrd="0" destOrd="0" presId="urn:microsoft.com/office/officeart/2005/8/layout/arrow2"/>
    <dgm:cxn modelId="{3F1235D8-445C-4E40-B8F4-7C66BADEF141}" srcId="{CE9BEBC0-8C45-460C-A4CC-81901A87D61C}" destId="{52C2EAF0-5CB4-4759-8CE2-9E2C534EFA8F}" srcOrd="2" destOrd="0" parTransId="{99EB8FB6-E854-4733-9E46-A7122113CB9A}" sibTransId="{6240D7CE-BECD-4BD3-BE8C-C8984CFDB274}"/>
    <dgm:cxn modelId="{78A2A119-F895-4858-B018-C457AF2A195F}" type="presOf" srcId="{CE9BEBC0-8C45-460C-A4CC-81901A87D61C}" destId="{44D80659-110F-41F4-BCCD-F4DB4A49B5DA}" srcOrd="0" destOrd="0" presId="urn:microsoft.com/office/officeart/2005/8/layout/arrow2"/>
    <dgm:cxn modelId="{8EB188C7-AC56-4330-AAC8-7F879BAADA63}" srcId="{CE9BEBC0-8C45-460C-A4CC-81901A87D61C}" destId="{B23DA32F-DD10-47F8-86E1-9AF635E6BD22}" srcOrd="0" destOrd="0" parTransId="{CFF34075-EB4D-47F7-8358-EE84CCC58D4A}" sibTransId="{081E1FD8-F1B4-437B-BFF6-655678F67CEC}"/>
    <dgm:cxn modelId="{99277E5F-E8E5-4648-980A-9BD6423887C3}" type="presOf" srcId="{52C2EAF0-5CB4-4759-8CE2-9E2C534EFA8F}" destId="{94BC1E25-BD3F-4B7C-A4A4-2033B89BE95E}" srcOrd="0" destOrd="0" presId="urn:microsoft.com/office/officeart/2005/8/layout/arrow2"/>
    <dgm:cxn modelId="{BC2D9E84-837E-4D52-AC3C-AD6A0F9FC70D}" type="presOf" srcId="{B23DA32F-DD10-47F8-86E1-9AF635E6BD22}" destId="{94AAB101-557C-4678-B661-6A514131D2A3}" srcOrd="0" destOrd="0" presId="urn:microsoft.com/office/officeart/2005/8/layout/arrow2"/>
    <dgm:cxn modelId="{484506E9-0CF8-4E9A-A879-67340ECC5F0A}" type="presParOf" srcId="{44D80659-110F-41F4-BCCD-F4DB4A49B5DA}" destId="{D6DF77D7-C436-4FFF-8352-D94E07202D91}" srcOrd="0" destOrd="0" presId="urn:microsoft.com/office/officeart/2005/8/layout/arrow2"/>
    <dgm:cxn modelId="{38DC225D-14E0-49D8-B71C-43ACC239A732}" type="presParOf" srcId="{44D80659-110F-41F4-BCCD-F4DB4A49B5DA}" destId="{BE922C24-1750-488A-B63B-EEE1A859E750}" srcOrd="1" destOrd="0" presId="urn:microsoft.com/office/officeart/2005/8/layout/arrow2"/>
    <dgm:cxn modelId="{ACE5CA98-395E-4CDB-AE8A-0A1D621E5E7B}" type="presParOf" srcId="{BE922C24-1750-488A-B63B-EEE1A859E750}" destId="{BFCB2D04-26B4-48A3-AD4C-122641A7AACC}" srcOrd="0" destOrd="0" presId="urn:microsoft.com/office/officeart/2005/8/layout/arrow2"/>
    <dgm:cxn modelId="{F878AA30-9E19-45B8-9AF3-3BECF901825F}" type="presParOf" srcId="{BE922C24-1750-488A-B63B-EEE1A859E750}" destId="{94AAB101-557C-4678-B661-6A514131D2A3}" srcOrd="1" destOrd="0" presId="urn:microsoft.com/office/officeart/2005/8/layout/arrow2"/>
    <dgm:cxn modelId="{0CF82706-ED6B-4834-8085-10341466AD7B}" type="presParOf" srcId="{BE922C24-1750-488A-B63B-EEE1A859E750}" destId="{3DEB41C1-E864-45A0-B8C4-E1B6FB43A2C6}" srcOrd="2" destOrd="0" presId="urn:microsoft.com/office/officeart/2005/8/layout/arrow2"/>
    <dgm:cxn modelId="{68CDF5BE-D6FD-46A6-A8F4-73758F3F7BC5}" type="presParOf" srcId="{BE922C24-1750-488A-B63B-EEE1A859E750}" destId="{ECAAFA02-EB5D-438D-921F-CEFF8E56E9A9}" srcOrd="3" destOrd="0" presId="urn:microsoft.com/office/officeart/2005/8/layout/arrow2"/>
    <dgm:cxn modelId="{1667B582-9993-4730-AE0F-2423A68C2229}" type="presParOf" srcId="{BE922C24-1750-488A-B63B-EEE1A859E750}" destId="{7AFC0B2C-DF17-4F5B-BB37-4B88B7DA3954}" srcOrd="4" destOrd="0" presId="urn:microsoft.com/office/officeart/2005/8/layout/arrow2"/>
    <dgm:cxn modelId="{33743FB4-EC66-44B1-A2C7-7E8D22060CA1}" type="presParOf" srcId="{BE922C24-1750-488A-B63B-EEE1A859E750}" destId="{94BC1E25-BD3F-4B7C-A4A4-2033B89BE95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D0059D-313B-4DE8-8424-8C6DB95F52D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B62E5-2279-487F-A4B2-3982C33DEDBF}">
      <dgm:prSet phldrT="[Text]"/>
      <dgm:spPr/>
      <dgm:t>
        <a:bodyPr/>
        <a:lstStyle/>
        <a:p>
          <a:r>
            <a:rPr lang="en-US" dirty="0" smtClean="0"/>
            <a:t>CV</a:t>
          </a:r>
          <a:endParaRPr lang="en-US" dirty="0"/>
        </a:p>
      </dgm:t>
    </dgm:pt>
    <dgm:pt modelId="{E40EE908-5F32-4DF1-94AD-8314DB992D66}" type="parTrans" cxnId="{6F387AD6-FD3F-4688-809A-C6F39FDB4245}">
      <dgm:prSet/>
      <dgm:spPr/>
      <dgm:t>
        <a:bodyPr/>
        <a:lstStyle/>
        <a:p>
          <a:endParaRPr lang="en-US"/>
        </a:p>
      </dgm:t>
    </dgm:pt>
    <dgm:pt modelId="{BD4DE358-5702-4574-858F-D01C4F71F657}" type="sibTrans" cxnId="{6F387AD6-FD3F-4688-809A-C6F39FDB4245}">
      <dgm:prSet/>
      <dgm:spPr/>
      <dgm:t>
        <a:bodyPr/>
        <a:lstStyle/>
        <a:p>
          <a:endParaRPr lang="en-US"/>
        </a:p>
      </dgm:t>
    </dgm:pt>
    <dgm:pt modelId="{E133E804-ABF6-4A67-8008-9790CCD33DB1}">
      <dgm:prSet phldrT="[Text]" custT="1"/>
      <dgm:spPr/>
      <dgm:t>
        <a:bodyPr/>
        <a:lstStyle/>
        <a:p>
          <a:r>
            <a:rPr lang="en-US" sz="1600" dirty="0" smtClean="0"/>
            <a:t>ADMIISTRATIVE SKILL</a:t>
          </a:r>
          <a:endParaRPr lang="en-US" sz="1600" dirty="0"/>
        </a:p>
      </dgm:t>
    </dgm:pt>
    <dgm:pt modelId="{C95F219E-A968-4AF5-A1FE-F7B2553B2370}" type="parTrans" cxnId="{6DBE7907-B06F-425C-A17A-DE90EA6786E6}">
      <dgm:prSet/>
      <dgm:spPr/>
      <dgm:t>
        <a:bodyPr/>
        <a:lstStyle/>
        <a:p>
          <a:endParaRPr lang="en-US"/>
        </a:p>
      </dgm:t>
    </dgm:pt>
    <dgm:pt modelId="{B69C2C7E-2E9F-4037-A069-518BE0877AA1}" type="sibTrans" cxnId="{6DBE7907-B06F-425C-A17A-DE90EA6786E6}">
      <dgm:prSet/>
      <dgm:spPr/>
      <dgm:t>
        <a:bodyPr/>
        <a:lstStyle/>
        <a:p>
          <a:endParaRPr lang="en-US"/>
        </a:p>
      </dgm:t>
    </dgm:pt>
    <dgm:pt modelId="{EA02262F-0896-42BA-A9C1-D14D7BC4B7C7}">
      <dgm:prSet phldrT="[Text]" custT="1"/>
      <dgm:spPr/>
      <dgm:t>
        <a:bodyPr/>
        <a:lstStyle/>
        <a:p>
          <a:r>
            <a:rPr lang="en-US" sz="1600" dirty="0" smtClean="0"/>
            <a:t>COMUNICATION SKILL</a:t>
          </a:r>
          <a:endParaRPr lang="en-US" sz="1600" dirty="0"/>
        </a:p>
      </dgm:t>
    </dgm:pt>
    <dgm:pt modelId="{FA95AFAE-4365-4C4F-AE8F-92AD26BD5158}" type="parTrans" cxnId="{5BB06DDA-3F71-440D-A256-058CC81BDF99}">
      <dgm:prSet/>
      <dgm:spPr/>
      <dgm:t>
        <a:bodyPr/>
        <a:lstStyle/>
        <a:p>
          <a:endParaRPr lang="en-US"/>
        </a:p>
      </dgm:t>
    </dgm:pt>
    <dgm:pt modelId="{1B18D7E7-D8CB-42C2-B29C-B3B04208F781}" type="sibTrans" cxnId="{5BB06DDA-3F71-440D-A256-058CC81BDF99}">
      <dgm:prSet/>
      <dgm:spPr/>
      <dgm:t>
        <a:bodyPr/>
        <a:lstStyle/>
        <a:p>
          <a:endParaRPr lang="en-US"/>
        </a:p>
      </dgm:t>
    </dgm:pt>
    <dgm:pt modelId="{C608D361-BD51-4290-9B52-C2CA9C28DB2D}">
      <dgm:prSet phldrT="[Text]" custT="1"/>
      <dgm:spPr/>
      <dgm:t>
        <a:bodyPr/>
        <a:lstStyle/>
        <a:p>
          <a:r>
            <a:rPr lang="en-US" sz="1600" dirty="0" smtClean="0"/>
            <a:t>MANAGERIAL SKILL</a:t>
          </a:r>
          <a:endParaRPr lang="en-US" sz="1600" dirty="0"/>
        </a:p>
      </dgm:t>
    </dgm:pt>
    <dgm:pt modelId="{5377FEF6-004E-45E9-AA8D-960B191B3A49}" type="parTrans" cxnId="{1D8CE61A-F5F1-4CD0-8D59-BA3091EC9F36}">
      <dgm:prSet/>
      <dgm:spPr/>
      <dgm:t>
        <a:bodyPr/>
        <a:lstStyle/>
        <a:p>
          <a:endParaRPr lang="en-US"/>
        </a:p>
      </dgm:t>
    </dgm:pt>
    <dgm:pt modelId="{DE0EDE7A-832F-424F-A8DD-E60665BA357B}" type="sibTrans" cxnId="{1D8CE61A-F5F1-4CD0-8D59-BA3091EC9F36}">
      <dgm:prSet/>
      <dgm:spPr/>
      <dgm:t>
        <a:bodyPr/>
        <a:lstStyle/>
        <a:p>
          <a:endParaRPr lang="en-US"/>
        </a:p>
      </dgm:t>
    </dgm:pt>
    <dgm:pt modelId="{2B78A510-3D8B-4DC2-B9CD-55AC261D89B2}">
      <dgm:prSet phldrT="[Text]" custT="1"/>
      <dgm:spPr/>
      <dgm:t>
        <a:bodyPr/>
        <a:lstStyle/>
        <a:p>
          <a:r>
            <a:rPr lang="en-US" sz="1600" dirty="0" smtClean="0"/>
            <a:t>ACADEMIC EXCELLANCE</a:t>
          </a:r>
          <a:endParaRPr lang="en-US" sz="1600" dirty="0"/>
        </a:p>
      </dgm:t>
    </dgm:pt>
    <dgm:pt modelId="{7178C616-B639-49E3-8399-6950131D5DE2}" type="parTrans" cxnId="{F028A506-FCBC-429D-BC3B-FC9D1CAA57A8}">
      <dgm:prSet/>
      <dgm:spPr/>
      <dgm:t>
        <a:bodyPr/>
        <a:lstStyle/>
        <a:p>
          <a:endParaRPr lang="en-US"/>
        </a:p>
      </dgm:t>
    </dgm:pt>
    <dgm:pt modelId="{ADCF20F6-03A2-42E4-82B8-E6BDAFDB297B}" type="sibTrans" cxnId="{F028A506-FCBC-429D-BC3B-FC9D1CAA57A8}">
      <dgm:prSet/>
      <dgm:spPr/>
      <dgm:t>
        <a:bodyPr/>
        <a:lstStyle/>
        <a:p>
          <a:endParaRPr lang="en-US"/>
        </a:p>
      </dgm:t>
    </dgm:pt>
    <dgm:pt modelId="{E4B77410-0652-416D-9A48-3D5E998A7865}">
      <dgm:prSet phldrT="[Text]" phldr="1"/>
      <dgm:spPr/>
      <dgm:t>
        <a:bodyPr/>
        <a:lstStyle/>
        <a:p>
          <a:endParaRPr lang="en-US"/>
        </a:p>
      </dgm:t>
    </dgm:pt>
    <dgm:pt modelId="{1A38D0E8-5AD5-42B5-B900-6B7CB37964A1}" type="parTrans" cxnId="{269B5B27-1A71-44D4-BFEC-57B2DB23EF71}">
      <dgm:prSet/>
      <dgm:spPr/>
      <dgm:t>
        <a:bodyPr/>
        <a:lstStyle/>
        <a:p>
          <a:endParaRPr lang="en-US"/>
        </a:p>
      </dgm:t>
    </dgm:pt>
    <dgm:pt modelId="{87B16DE2-738E-4435-9E8E-16663EF78F4F}" type="sibTrans" cxnId="{269B5B27-1A71-44D4-BFEC-57B2DB23EF71}">
      <dgm:prSet/>
      <dgm:spPr/>
      <dgm:t>
        <a:bodyPr/>
        <a:lstStyle/>
        <a:p>
          <a:endParaRPr lang="en-US"/>
        </a:p>
      </dgm:t>
    </dgm:pt>
    <dgm:pt modelId="{8A990196-FD7C-475F-9A7A-5986311AA57E}" type="pres">
      <dgm:prSet presAssocID="{16D0059D-313B-4DE8-8424-8C6DB95F52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0D8DB3-A0DB-4D4E-9DDC-860ECC7D8BF3}" type="pres">
      <dgm:prSet presAssocID="{74BB62E5-2279-487F-A4B2-3982C33DEDBF}" presName="centerShape" presStyleLbl="node0" presStyleIdx="0" presStyleCnt="1"/>
      <dgm:spPr/>
      <dgm:t>
        <a:bodyPr/>
        <a:lstStyle/>
        <a:p>
          <a:endParaRPr lang="en-US"/>
        </a:p>
      </dgm:t>
    </dgm:pt>
    <dgm:pt modelId="{65EEC03B-168A-4711-A75F-456AA15355E9}" type="pres">
      <dgm:prSet presAssocID="{C95F219E-A968-4AF5-A1FE-F7B2553B2370}" presName="Name9" presStyleLbl="parChTrans1D2" presStyleIdx="0" presStyleCnt="4"/>
      <dgm:spPr/>
      <dgm:t>
        <a:bodyPr/>
        <a:lstStyle/>
        <a:p>
          <a:endParaRPr lang="en-US"/>
        </a:p>
      </dgm:t>
    </dgm:pt>
    <dgm:pt modelId="{8A2CB7D0-1124-4F27-8C48-E0471AE880D5}" type="pres">
      <dgm:prSet presAssocID="{C95F219E-A968-4AF5-A1FE-F7B2553B237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4CCED98-9BBD-40CF-B5E7-473613B0572A}" type="pres">
      <dgm:prSet presAssocID="{E133E804-ABF6-4A67-8008-9790CCD33DB1}" presName="node" presStyleLbl="node1" presStyleIdx="0" presStyleCnt="4" custScaleX="246091" custScaleY="105364" custRadScaleRad="100214" custRadScaleInc="-4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7191A-878B-4274-B793-D6E204CE21E4}" type="pres">
      <dgm:prSet presAssocID="{FA95AFAE-4365-4C4F-AE8F-92AD26BD5158}" presName="Name9" presStyleLbl="parChTrans1D2" presStyleIdx="1" presStyleCnt="4"/>
      <dgm:spPr/>
      <dgm:t>
        <a:bodyPr/>
        <a:lstStyle/>
        <a:p>
          <a:endParaRPr lang="en-US"/>
        </a:p>
      </dgm:t>
    </dgm:pt>
    <dgm:pt modelId="{54D22B3A-3193-4EFA-A164-E14AF884FE03}" type="pres">
      <dgm:prSet presAssocID="{FA95AFAE-4365-4C4F-AE8F-92AD26BD515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7A4E6FE-B7EB-4760-AF6E-F130100F8A8F}" type="pres">
      <dgm:prSet presAssocID="{EA02262F-0896-42BA-A9C1-D14D7BC4B7C7}" presName="node" presStyleLbl="node1" presStyleIdx="1" presStyleCnt="4" custScaleX="192848" custRadScaleRad="131490" custRadScaleInc="-3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FEE0B-D6A3-4316-BAFD-7603B7ADA00C}" type="pres">
      <dgm:prSet presAssocID="{5377FEF6-004E-45E9-AA8D-960B191B3A49}" presName="Name9" presStyleLbl="parChTrans1D2" presStyleIdx="2" presStyleCnt="4"/>
      <dgm:spPr/>
      <dgm:t>
        <a:bodyPr/>
        <a:lstStyle/>
        <a:p>
          <a:endParaRPr lang="en-US"/>
        </a:p>
      </dgm:t>
    </dgm:pt>
    <dgm:pt modelId="{BAE7FBDB-C607-4FD3-B4EE-C14228B04014}" type="pres">
      <dgm:prSet presAssocID="{5377FEF6-004E-45E9-AA8D-960B191B3A4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463B005-77E5-4AC0-ABC3-C5016A6EF1C2}" type="pres">
      <dgm:prSet presAssocID="{C608D361-BD51-4290-9B52-C2CA9C28DB2D}" presName="node" presStyleLbl="node1" presStyleIdx="2" presStyleCnt="4" custScaleX="234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D8B6F-4762-438F-9E5E-96462104AB5F}" type="pres">
      <dgm:prSet presAssocID="{7178C616-B639-49E3-8399-6950131D5DE2}" presName="Name9" presStyleLbl="parChTrans1D2" presStyleIdx="3" presStyleCnt="4"/>
      <dgm:spPr/>
      <dgm:t>
        <a:bodyPr/>
        <a:lstStyle/>
        <a:p>
          <a:endParaRPr lang="en-US"/>
        </a:p>
      </dgm:t>
    </dgm:pt>
    <dgm:pt modelId="{2AD37F89-0F1A-44ED-B8D6-B7F7B791770E}" type="pres">
      <dgm:prSet presAssocID="{7178C616-B639-49E3-8399-6950131D5DE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230C379-C40B-4C31-A4EC-9F231B651894}" type="pres">
      <dgm:prSet presAssocID="{2B78A510-3D8B-4DC2-B9CD-55AC261D89B2}" presName="node" presStyleLbl="node1" presStyleIdx="3" presStyleCnt="4" custScaleX="187839" custRadScaleRad="129697" custRadScaleInc="-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B5B27-1A71-44D4-BFEC-57B2DB23EF71}" srcId="{16D0059D-313B-4DE8-8424-8C6DB95F52D8}" destId="{E4B77410-0652-416D-9A48-3D5E998A7865}" srcOrd="1" destOrd="0" parTransId="{1A38D0E8-5AD5-42B5-B900-6B7CB37964A1}" sibTransId="{87B16DE2-738E-4435-9E8E-16663EF78F4F}"/>
    <dgm:cxn modelId="{7C758A1C-7FA9-40F6-B1AB-065EDE040458}" type="presOf" srcId="{E133E804-ABF6-4A67-8008-9790CCD33DB1}" destId="{24CCED98-9BBD-40CF-B5E7-473613B0572A}" srcOrd="0" destOrd="0" presId="urn:microsoft.com/office/officeart/2005/8/layout/radial1"/>
    <dgm:cxn modelId="{953B35D4-B33C-4F65-8EF8-D12C1665FACC}" type="presOf" srcId="{C95F219E-A968-4AF5-A1FE-F7B2553B2370}" destId="{8A2CB7D0-1124-4F27-8C48-E0471AE880D5}" srcOrd="1" destOrd="0" presId="urn:microsoft.com/office/officeart/2005/8/layout/radial1"/>
    <dgm:cxn modelId="{DA3C0233-B9EE-42AE-A22E-7FEDCEE3D2A0}" type="presOf" srcId="{74BB62E5-2279-487F-A4B2-3982C33DEDBF}" destId="{E50D8DB3-A0DB-4D4E-9DDC-860ECC7D8BF3}" srcOrd="0" destOrd="0" presId="urn:microsoft.com/office/officeart/2005/8/layout/radial1"/>
    <dgm:cxn modelId="{2DEE05C8-19E0-486B-A257-6B53ECB7C6F3}" type="presOf" srcId="{C95F219E-A968-4AF5-A1FE-F7B2553B2370}" destId="{65EEC03B-168A-4711-A75F-456AA15355E9}" srcOrd="0" destOrd="0" presId="urn:microsoft.com/office/officeart/2005/8/layout/radial1"/>
    <dgm:cxn modelId="{E3062297-16FD-4A17-86B0-6BE838444ED6}" type="presOf" srcId="{EA02262F-0896-42BA-A9C1-D14D7BC4B7C7}" destId="{A7A4E6FE-B7EB-4760-AF6E-F130100F8A8F}" srcOrd="0" destOrd="0" presId="urn:microsoft.com/office/officeart/2005/8/layout/radial1"/>
    <dgm:cxn modelId="{D6C1DCDA-5206-49B0-BB17-9B492E66986E}" type="presOf" srcId="{16D0059D-313B-4DE8-8424-8C6DB95F52D8}" destId="{8A990196-FD7C-475F-9A7A-5986311AA57E}" srcOrd="0" destOrd="0" presId="urn:microsoft.com/office/officeart/2005/8/layout/radial1"/>
    <dgm:cxn modelId="{4277BAF1-19F7-45C3-9DAC-6188ECDAFA4F}" type="presOf" srcId="{FA95AFAE-4365-4C4F-AE8F-92AD26BD5158}" destId="{54D22B3A-3193-4EFA-A164-E14AF884FE03}" srcOrd="1" destOrd="0" presId="urn:microsoft.com/office/officeart/2005/8/layout/radial1"/>
    <dgm:cxn modelId="{6D23BF22-A597-48EE-A88A-7127A7695444}" type="presOf" srcId="{FA95AFAE-4365-4C4F-AE8F-92AD26BD5158}" destId="{1357191A-878B-4274-B793-D6E204CE21E4}" srcOrd="0" destOrd="0" presId="urn:microsoft.com/office/officeart/2005/8/layout/radial1"/>
    <dgm:cxn modelId="{ED4BAEB8-5954-4469-B160-5D0DEAC1CCF6}" type="presOf" srcId="{C608D361-BD51-4290-9B52-C2CA9C28DB2D}" destId="{4463B005-77E5-4AC0-ABC3-C5016A6EF1C2}" srcOrd="0" destOrd="0" presId="urn:microsoft.com/office/officeart/2005/8/layout/radial1"/>
    <dgm:cxn modelId="{1D8CE61A-F5F1-4CD0-8D59-BA3091EC9F36}" srcId="{74BB62E5-2279-487F-A4B2-3982C33DEDBF}" destId="{C608D361-BD51-4290-9B52-C2CA9C28DB2D}" srcOrd="2" destOrd="0" parTransId="{5377FEF6-004E-45E9-AA8D-960B191B3A49}" sibTransId="{DE0EDE7A-832F-424F-A8DD-E60665BA357B}"/>
    <dgm:cxn modelId="{F028A506-FCBC-429D-BC3B-FC9D1CAA57A8}" srcId="{74BB62E5-2279-487F-A4B2-3982C33DEDBF}" destId="{2B78A510-3D8B-4DC2-B9CD-55AC261D89B2}" srcOrd="3" destOrd="0" parTransId="{7178C616-B639-49E3-8399-6950131D5DE2}" sibTransId="{ADCF20F6-03A2-42E4-82B8-E6BDAFDB297B}"/>
    <dgm:cxn modelId="{6DBE7907-B06F-425C-A17A-DE90EA6786E6}" srcId="{74BB62E5-2279-487F-A4B2-3982C33DEDBF}" destId="{E133E804-ABF6-4A67-8008-9790CCD33DB1}" srcOrd="0" destOrd="0" parTransId="{C95F219E-A968-4AF5-A1FE-F7B2553B2370}" sibTransId="{B69C2C7E-2E9F-4037-A069-518BE0877AA1}"/>
    <dgm:cxn modelId="{5BB06DDA-3F71-440D-A256-058CC81BDF99}" srcId="{74BB62E5-2279-487F-A4B2-3982C33DEDBF}" destId="{EA02262F-0896-42BA-A9C1-D14D7BC4B7C7}" srcOrd="1" destOrd="0" parTransId="{FA95AFAE-4365-4C4F-AE8F-92AD26BD5158}" sibTransId="{1B18D7E7-D8CB-42C2-B29C-B3B04208F781}"/>
    <dgm:cxn modelId="{78A142D1-6DC7-44FB-BD60-1B3881540E41}" type="presOf" srcId="{7178C616-B639-49E3-8399-6950131D5DE2}" destId="{2AD37F89-0F1A-44ED-B8D6-B7F7B791770E}" srcOrd="1" destOrd="0" presId="urn:microsoft.com/office/officeart/2005/8/layout/radial1"/>
    <dgm:cxn modelId="{FFBA3548-BF9A-4067-876F-6B9D86609316}" type="presOf" srcId="{5377FEF6-004E-45E9-AA8D-960B191B3A49}" destId="{46EFEE0B-D6A3-4316-BAFD-7603B7ADA00C}" srcOrd="0" destOrd="0" presId="urn:microsoft.com/office/officeart/2005/8/layout/radial1"/>
    <dgm:cxn modelId="{DEF418D7-7E78-49F9-B6A3-A77CA06FD46D}" type="presOf" srcId="{7178C616-B639-49E3-8399-6950131D5DE2}" destId="{39AD8B6F-4762-438F-9E5E-96462104AB5F}" srcOrd="0" destOrd="0" presId="urn:microsoft.com/office/officeart/2005/8/layout/radial1"/>
    <dgm:cxn modelId="{6F387AD6-FD3F-4688-809A-C6F39FDB4245}" srcId="{16D0059D-313B-4DE8-8424-8C6DB95F52D8}" destId="{74BB62E5-2279-487F-A4B2-3982C33DEDBF}" srcOrd="0" destOrd="0" parTransId="{E40EE908-5F32-4DF1-94AD-8314DB992D66}" sibTransId="{BD4DE358-5702-4574-858F-D01C4F71F657}"/>
    <dgm:cxn modelId="{65DED52C-B099-4FFB-8D4D-D21084520EA7}" type="presOf" srcId="{5377FEF6-004E-45E9-AA8D-960B191B3A49}" destId="{BAE7FBDB-C607-4FD3-B4EE-C14228B04014}" srcOrd="1" destOrd="0" presId="urn:microsoft.com/office/officeart/2005/8/layout/radial1"/>
    <dgm:cxn modelId="{526BD05B-F680-47C4-B867-5050D682CC55}" type="presOf" srcId="{2B78A510-3D8B-4DC2-B9CD-55AC261D89B2}" destId="{A230C379-C40B-4C31-A4EC-9F231B651894}" srcOrd="0" destOrd="0" presId="urn:microsoft.com/office/officeart/2005/8/layout/radial1"/>
    <dgm:cxn modelId="{A75E6540-5FF0-426D-996F-F2A7CE1B3374}" type="presParOf" srcId="{8A990196-FD7C-475F-9A7A-5986311AA57E}" destId="{E50D8DB3-A0DB-4D4E-9DDC-860ECC7D8BF3}" srcOrd="0" destOrd="0" presId="urn:microsoft.com/office/officeart/2005/8/layout/radial1"/>
    <dgm:cxn modelId="{2A9EE4DE-DA86-4A9C-B869-A739A5C6E9A8}" type="presParOf" srcId="{8A990196-FD7C-475F-9A7A-5986311AA57E}" destId="{65EEC03B-168A-4711-A75F-456AA15355E9}" srcOrd="1" destOrd="0" presId="urn:microsoft.com/office/officeart/2005/8/layout/radial1"/>
    <dgm:cxn modelId="{ED658490-3A4E-47EE-A9E1-262777A71A94}" type="presParOf" srcId="{65EEC03B-168A-4711-A75F-456AA15355E9}" destId="{8A2CB7D0-1124-4F27-8C48-E0471AE880D5}" srcOrd="0" destOrd="0" presId="urn:microsoft.com/office/officeart/2005/8/layout/radial1"/>
    <dgm:cxn modelId="{49E72791-218C-470F-8FA1-F96D5FAF6499}" type="presParOf" srcId="{8A990196-FD7C-475F-9A7A-5986311AA57E}" destId="{24CCED98-9BBD-40CF-B5E7-473613B0572A}" srcOrd="2" destOrd="0" presId="urn:microsoft.com/office/officeart/2005/8/layout/radial1"/>
    <dgm:cxn modelId="{5316EAF8-08DB-4FAA-8C62-3CEDB9D4AC9B}" type="presParOf" srcId="{8A990196-FD7C-475F-9A7A-5986311AA57E}" destId="{1357191A-878B-4274-B793-D6E204CE21E4}" srcOrd="3" destOrd="0" presId="urn:microsoft.com/office/officeart/2005/8/layout/radial1"/>
    <dgm:cxn modelId="{24FFF2F8-B19B-48B7-A0D8-042CE3F49368}" type="presParOf" srcId="{1357191A-878B-4274-B793-D6E204CE21E4}" destId="{54D22B3A-3193-4EFA-A164-E14AF884FE03}" srcOrd="0" destOrd="0" presId="urn:microsoft.com/office/officeart/2005/8/layout/radial1"/>
    <dgm:cxn modelId="{19FD2AF2-D909-4C5C-A544-E1E37FB70BCF}" type="presParOf" srcId="{8A990196-FD7C-475F-9A7A-5986311AA57E}" destId="{A7A4E6FE-B7EB-4760-AF6E-F130100F8A8F}" srcOrd="4" destOrd="0" presId="urn:microsoft.com/office/officeart/2005/8/layout/radial1"/>
    <dgm:cxn modelId="{DB5058C7-F524-410D-8AAC-85FEAF181769}" type="presParOf" srcId="{8A990196-FD7C-475F-9A7A-5986311AA57E}" destId="{46EFEE0B-D6A3-4316-BAFD-7603B7ADA00C}" srcOrd="5" destOrd="0" presId="urn:microsoft.com/office/officeart/2005/8/layout/radial1"/>
    <dgm:cxn modelId="{029800FF-DC6C-4609-8BD7-434ACDBD5823}" type="presParOf" srcId="{46EFEE0B-D6A3-4316-BAFD-7603B7ADA00C}" destId="{BAE7FBDB-C607-4FD3-B4EE-C14228B04014}" srcOrd="0" destOrd="0" presId="urn:microsoft.com/office/officeart/2005/8/layout/radial1"/>
    <dgm:cxn modelId="{DC6909C0-E31F-4B50-AD97-F9460560AA7E}" type="presParOf" srcId="{8A990196-FD7C-475F-9A7A-5986311AA57E}" destId="{4463B005-77E5-4AC0-ABC3-C5016A6EF1C2}" srcOrd="6" destOrd="0" presId="urn:microsoft.com/office/officeart/2005/8/layout/radial1"/>
    <dgm:cxn modelId="{4718F3D3-F1E6-4ECC-8555-178C01637331}" type="presParOf" srcId="{8A990196-FD7C-475F-9A7A-5986311AA57E}" destId="{39AD8B6F-4762-438F-9E5E-96462104AB5F}" srcOrd="7" destOrd="0" presId="urn:microsoft.com/office/officeart/2005/8/layout/radial1"/>
    <dgm:cxn modelId="{1F5F13E8-30E1-4353-A9B0-2E26B29B3208}" type="presParOf" srcId="{39AD8B6F-4762-438F-9E5E-96462104AB5F}" destId="{2AD37F89-0F1A-44ED-B8D6-B7F7B791770E}" srcOrd="0" destOrd="0" presId="urn:microsoft.com/office/officeart/2005/8/layout/radial1"/>
    <dgm:cxn modelId="{146225F6-B759-48C7-8BE4-55BE2EF9426F}" type="presParOf" srcId="{8A990196-FD7C-475F-9A7A-5986311AA57E}" destId="{A230C379-C40B-4C31-A4EC-9F231B651894}" srcOrd="8" destOrd="0" presId="urn:microsoft.com/office/officeart/2005/8/layout/radial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609B3E-8607-447E-8155-CB0964AA9A7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A8FB84-74CC-4D16-803D-923BC1450D2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PHARMACUITICAL</a:t>
          </a:r>
          <a:endParaRPr lang="en-US" dirty="0"/>
        </a:p>
      </dgm:t>
    </dgm:pt>
    <dgm:pt modelId="{F3380DB9-1CC4-4681-8565-C2DE885C2CD8}" type="parTrans" cxnId="{E44884CB-11A7-42F1-9758-53C565BFB2B0}">
      <dgm:prSet/>
      <dgm:spPr/>
      <dgm:t>
        <a:bodyPr/>
        <a:lstStyle/>
        <a:p>
          <a:endParaRPr lang="en-US"/>
        </a:p>
      </dgm:t>
    </dgm:pt>
    <dgm:pt modelId="{576CF02C-F0A5-4F96-AEB3-734B620E8528}" type="sibTrans" cxnId="{E44884CB-11A7-42F1-9758-53C565BFB2B0}">
      <dgm:prSet/>
      <dgm:spPr/>
      <dgm:t>
        <a:bodyPr/>
        <a:lstStyle/>
        <a:p>
          <a:endParaRPr lang="en-US"/>
        </a:p>
      </dgm:t>
    </dgm:pt>
    <dgm:pt modelId="{34400692-9AE4-4D24-9107-9DFD4A7F3F12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C15DCB8C-F546-41A1-85B0-76940577AF23}" type="parTrans" cxnId="{3584CEA7-BE08-4966-BBE5-57C620D1C19A}">
      <dgm:prSet/>
      <dgm:spPr/>
      <dgm:t>
        <a:bodyPr/>
        <a:lstStyle/>
        <a:p>
          <a:endParaRPr lang="en-US"/>
        </a:p>
      </dgm:t>
    </dgm:pt>
    <dgm:pt modelId="{F0042BFF-23C3-4033-9F59-2A5344FCBD70}" type="sibTrans" cxnId="{3584CEA7-BE08-4966-BBE5-57C620D1C19A}">
      <dgm:prSet/>
      <dgm:spPr/>
      <dgm:t>
        <a:bodyPr/>
        <a:lstStyle/>
        <a:p>
          <a:endParaRPr lang="en-US"/>
        </a:p>
      </dgm:t>
    </dgm:pt>
    <dgm:pt modelId="{EE2D5AAF-109B-4FA2-AEA3-8A7C4DAE1F7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ACADEMIC</a:t>
          </a:r>
          <a:endParaRPr lang="en-US" dirty="0"/>
        </a:p>
      </dgm:t>
    </dgm:pt>
    <dgm:pt modelId="{2D1C0A85-5808-48C7-ACC7-EDBD0B3296BC}" type="parTrans" cxnId="{4A0C0D9A-4E01-4061-ADE8-0C579E5F6D94}">
      <dgm:prSet/>
      <dgm:spPr/>
      <dgm:t>
        <a:bodyPr/>
        <a:lstStyle/>
        <a:p>
          <a:endParaRPr lang="en-US"/>
        </a:p>
      </dgm:t>
    </dgm:pt>
    <dgm:pt modelId="{DA1B6CFA-0890-4B5E-AF4B-F121F6D0E11A}" type="sibTrans" cxnId="{4A0C0D9A-4E01-4061-ADE8-0C579E5F6D94}">
      <dgm:prSet/>
      <dgm:spPr/>
      <dgm:t>
        <a:bodyPr/>
        <a:lstStyle/>
        <a:p>
          <a:endParaRPr lang="en-US"/>
        </a:p>
      </dgm:t>
    </dgm:pt>
    <dgm:pt modelId="{46DB0536-658D-4E7F-9324-B58507377E3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CLINICAL</a:t>
          </a:r>
          <a:endParaRPr lang="en-US" dirty="0"/>
        </a:p>
      </dgm:t>
    </dgm:pt>
    <dgm:pt modelId="{4A42A31C-DF34-44B4-9677-B56504F27E26}" type="parTrans" cxnId="{160053B5-C6CE-479C-BAA5-90707A6B011A}">
      <dgm:prSet/>
      <dgm:spPr/>
      <dgm:t>
        <a:bodyPr/>
        <a:lstStyle/>
        <a:p>
          <a:endParaRPr lang="en-US"/>
        </a:p>
      </dgm:t>
    </dgm:pt>
    <dgm:pt modelId="{EF998EB5-C8A6-4405-903D-E978D5B72529}" type="sibTrans" cxnId="{160053B5-C6CE-479C-BAA5-90707A6B011A}">
      <dgm:prSet/>
      <dgm:spPr/>
      <dgm:t>
        <a:bodyPr/>
        <a:lstStyle/>
        <a:p>
          <a:endParaRPr lang="en-US"/>
        </a:p>
      </dgm:t>
    </dgm:pt>
    <dgm:pt modelId="{EA0097CC-0654-4307-81D6-0B797D524B2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ALLIED</a:t>
          </a:r>
          <a:endParaRPr lang="en-US" dirty="0"/>
        </a:p>
      </dgm:t>
    </dgm:pt>
    <dgm:pt modelId="{642703DF-859F-4424-B0CA-EF4E8C8D2E42}" type="parTrans" cxnId="{8097BFA9-AF14-4DEF-8EAD-4ABE21C5392C}">
      <dgm:prSet/>
      <dgm:spPr/>
      <dgm:t>
        <a:bodyPr/>
        <a:lstStyle/>
        <a:p>
          <a:endParaRPr lang="en-US"/>
        </a:p>
      </dgm:t>
    </dgm:pt>
    <dgm:pt modelId="{7D9C275D-40C9-48B3-BF75-F724CCD3BDA1}" type="sibTrans" cxnId="{8097BFA9-AF14-4DEF-8EAD-4ABE21C5392C}">
      <dgm:prSet/>
      <dgm:spPr/>
      <dgm:t>
        <a:bodyPr/>
        <a:lstStyle/>
        <a:p>
          <a:endParaRPr lang="en-US"/>
        </a:p>
      </dgm:t>
    </dgm:pt>
    <dgm:pt modelId="{7FBBFC4D-E361-47AA-B285-186BB094C628}" type="pres">
      <dgm:prSet presAssocID="{78609B3E-8607-447E-8155-CB0964AA9A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27F525-AFCF-4F39-9569-E1AEA0881750}" type="pres">
      <dgm:prSet presAssocID="{BCA8FB84-74CC-4D16-803D-923BC1450D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CA6F8-400B-4DB3-B53F-4127A8EA06C4}" type="pres">
      <dgm:prSet presAssocID="{BCA8FB84-74CC-4D16-803D-923BC1450D2C}" presName="spNode" presStyleCnt="0"/>
      <dgm:spPr/>
    </dgm:pt>
    <dgm:pt modelId="{45B9FDE1-6A26-4095-8F55-C1DC9B94C954}" type="pres">
      <dgm:prSet presAssocID="{576CF02C-F0A5-4F96-AEB3-734B620E852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F925D0F-5F19-4FC9-AE31-6E39168447F0}" type="pres">
      <dgm:prSet presAssocID="{34400692-9AE4-4D24-9107-9DFD4A7F3F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CBB9F-FFD1-487F-B108-09F39A3608E9}" type="pres">
      <dgm:prSet presAssocID="{34400692-9AE4-4D24-9107-9DFD4A7F3F12}" presName="spNode" presStyleCnt="0"/>
      <dgm:spPr/>
    </dgm:pt>
    <dgm:pt modelId="{846FE9F7-96D3-4789-8EFE-6522C327112F}" type="pres">
      <dgm:prSet presAssocID="{F0042BFF-23C3-4033-9F59-2A5344FCBD7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8D08186-C83A-453E-9915-F40A1968F98E}" type="pres">
      <dgm:prSet presAssocID="{EE2D5AAF-109B-4FA2-AEA3-8A7C4DAE1F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FD183-C400-45F1-BF67-A7C73D8E022F}" type="pres">
      <dgm:prSet presAssocID="{EE2D5AAF-109B-4FA2-AEA3-8A7C4DAE1F7B}" presName="spNode" presStyleCnt="0"/>
      <dgm:spPr/>
    </dgm:pt>
    <dgm:pt modelId="{97DC54F5-9A2F-4D54-9E4F-62298EF13EC5}" type="pres">
      <dgm:prSet presAssocID="{DA1B6CFA-0890-4B5E-AF4B-F121F6D0E11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7C34AC4-1BBD-48A0-A6DF-C6A31FE60DD9}" type="pres">
      <dgm:prSet presAssocID="{46DB0536-658D-4E7F-9324-B58507377E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51849-A6FF-4A32-9491-39C6D4E14892}" type="pres">
      <dgm:prSet presAssocID="{46DB0536-658D-4E7F-9324-B58507377E3F}" presName="spNode" presStyleCnt="0"/>
      <dgm:spPr/>
    </dgm:pt>
    <dgm:pt modelId="{617656CE-B756-42E2-826A-508EB30AA924}" type="pres">
      <dgm:prSet presAssocID="{EF998EB5-C8A6-4405-903D-E978D5B7252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A59E335-AAE4-4897-813B-DDC67EFE5714}" type="pres">
      <dgm:prSet presAssocID="{EA0097CC-0654-4307-81D6-0B797D524B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B60EA-FB7A-47F2-BEEA-25AB07F735F9}" type="pres">
      <dgm:prSet presAssocID="{EA0097CC-0654-4307-81D6-0B797D524B2F}" presName="spNode" presStyleCnt="0"/>
      <dgm:spPr/>
    </dgm:pt>
    <dgm:pt modelId="{7A264308-B378-43F4-91E3-B732A00EBB85}" type="pres">
      <dgm:prSet presAssocID="{7D9C275D-40C9-48B3-BF75-F724CCD3BDA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A0C0D9A-4E01-4061-ADE8-0C579E5F6D94}" srcId="{78609B3E-8607-447E-8155-CB0964AA9A74}" destId="{EE2D5AAF-109B-4FA2-AEA3-8A7C4DAE1F7B}" srcOrd="2" destOrd="0" parTransId="{2D1C0A85-5808-48C7-ACC7-EDBD0B3296BC}" sibTransId="{DA1B6CFA-0890-4B5E-AF4B-F121F6D0E11A}"/>
    <dgm:cxn modelId="{116603A3-EBE2-488D-8FF7-A54F46621B7C}" type="presOf" srcId="{46DB0536-658D-4E7F-9324-B58507377E3F}" destId="{A7C34AC4-1BBD-48A0-A6DF-C6A31FE60DD9}" srcOrd="0" destOrd="0" presId="urn:microsoft.com/office/officeart/2005/8/layout/cycle6"/>
    <dgm:cxn modelId="{633CB902-8441-40F3-BF9C-F86FA8949296}" type="presOf" srcId="{7D9C275D-40C9-48B3-BF75-F724CCD3BDA1}" destId="{7A264308-B378-43F4-91E3-B732A00EBB85}" srcOrd="0" destOrd="0" presId="urn:microsoft.com/office/officeart/2005/8/layout/cycle6"/>
    <dgm:cxn modelId="{DC5A3DF3-3E78-49FA-8217-12371A696459}" type="presOf" srcId="{EF998EB5-C8A6-4405-903D-E978D5B72529}" destId="{617656CE-B756-42E2-826A-508EB30AA924}" srcOrd="0" destOrd="0" presId="urn:microsoft.com/office/officeart/2005/8/layout/cycle6"/>
    <dgm:cxn modelId="{160053B5-C6CE-479C-BAA5-90707A6B011A}" srcId="{78609B3E-8607-447E-8155-CB0964AA9A74}" destId="{46DB0536-658D-4E7F-9324-B58507377E3F}" srcOrd="3" destOrd="0" parTransId="{4A42A31C-DF34-44B4-9677-B56504F27E26}" sibTransId="{EF998EB5-C8A6-4405-903D-E978D5B72529}"/>
    <dgm:cxn modelId="{FAEED79C-7482-4A48-B663-C00790859E7C}" type="presOf" srcId="{F0042BFF-23C3-4033-9F59-2A5344FCBD70}" destId="{846FE9F7-96D3-4789-8EFE-6522C327112F}" srcOrd="0" destOrd="0" presId="urn:microsoft.com/office/officeart/2005/8/layout/cycle6"/>
    <dgm:cxn modelId="{5076B3C6-0CA5-45EB-AEFD-DC2BAE8F285B}" type="presOf" srcId="{576CF02C-F0A5-4F96-AEB3-734B620E8528}" destId="{45B9FDE1-6A26-4095-8F55-C1DC9B94C954}" srcOrd="0" destOrd="0" presId="urn:microsoft.com/office/officeart/2005/8/layout/cycle6"/>
    <dgm:cxn modelId="{F840D734-6747-4E28-A209-C11FDDC469E1}" type="presOf" srcId="{EA0097CC-0654-4307-81D6-0B797D524B2F}" destId="{DA59E335-AAE4-4897-813B-DDC67EFE5714}" srcOrd="0" destOrd="0" presId="urn:microsoft.com/office/officeart/2005/8/layout/cycle6"/>
    <dgm:cxn modelId="{602E6560-8F39-4CEC-872E-89A1B807CF64}" type="presOf" srcId="{DA1B6CFA-0890-4B5E-AF4B-F121F6D0E11A}" destId="{97DC54F5-9A2F-4D54-9E4F-62298EF13EC5}" srcOrd="0" destOrd="0" presId="urn:microsoft.com/office/officeart/2005/8/layout/cycle6"/>
    <dgm:cxn modelId="{0ADEDD62-753C-44A1-A94D-47A51A6ADDAC}" type="presOf" srcId="{78609B3E-8607-447E-8155-CB0964AA9A74}" destId="{7FBBFC4D-E361-47AA-B285-186BB094C628}" srcOrd="0" destOrd="0" presId="urn:microsoft.com/office/officeart/2005/8/layout/cycle6"/>
    <dgm:cxn modelId="{E44884CB-11A7-42F1-9758-53C565BFB2B0}" srcId="{78609B3E-8607-447E-8155-CB0964AA9A74}" destId="{BCA8FB84-74CC-4D16-803D-923BC1450D2C}" srcOrd="0" destOrd="0" parTransId="{F3380DB9-1CC4-4681-8565-C2DE885C2CD8}" sibTransId="{576CF02C-F0A5-4F96-AEB3-734B620E8528}"/>
    <dgm:cxn modelId="{E5236A82-E036-4C89-B278-D84F5C883336}" type="presOf" srcId="{34400692-9AE4-4D24-9107-9DFD4A7F3F12}" destId="{7F925D0F-5F19-4FC9-AE31-6E39168447F0}" srcOrd="0" destOrd="0" presId="urn:microsoft.com/office/officeart/2005/8/layout/cycle6"/>
    <dgm:cxn modelId="{C70EF9D8-FCAE-4CC7-B46F-1DC36B2CE2F4}" type="presOf" srcId="{BCA8FB84-74CC-4D16-803D-923BC1450D2C}" destId="{3827F525-AFCF-4F39-9569-E1AEA0881750}" srcOrd="0" destOrd="0" presId="urn:microsoft.com/office/officeart/2005/8/layout/cycle6"/>
    <dgm:cxn modelId="{688F65EF-0A81-48AF-BB1F-1E269223ACE5}" type="presOf" srcId="{EE2D5AAF-109B-4FA2-AEA3-8A7C4DAE1F7B}" destId="{F8D08186-C83A-453E-9915-F40A1968F98E}" srcOrd="0" destOrd="0" presId="urn:microsoft.com/office/officeart/2005/8/layout/cycle6"/>
    <dgm:cxn modelId="{3584CEA7-BE08-4966-BBE5-57C620D1C19A}" srcId="{78609B3E-8607-447E-8155-CB0964AA9A74}" destId="{34400692-9AE4-4D24-9107-9DFD4A7F3F12}" srcOrd="1" destOrd="0" parTransId="{C15DCB8C-F546-41A1-85B0-76940577AF23}" sibTransId="{F0042BFF-23C3-4033-9F59-2A5344FCBD70}"/>
    <dgm:cxn modelId="{8097BFA9-AF14-4DEF-8EAD-4ABE21C5392C}" srcId="{78609B3E-8607-447E-8155-CB0964AA9A74}" destId="{EA0097CC-0654-4307-81D6-0B797D524B2F}" srcOrd="4" destOrd="0" parTransId="{642703DF-859F-4424-B0CA-EF4E8C8D2E42}" sibTransId="{7D9C275D-40C9-48B3-BF75-F724CCD3BDA1}"/>
    <dgm:cxn modelId="{CC1ECFF3-4079-4C90-A6DD-AD7C23B0E264}" type="presParOf" srcId="{7FBBFC4D-E361-47AA-B285-186BB094C628}" destId="{3827F525-AFCF-4F39-9569-E1AEA0881750}" srcOrd="0" destOrd="0" presId="urn:microsoft.com/office/officeart/2005/8/layout/cycle6"/>
    <dgm:cxn modelId="{BD01A4DC-94CE-4D03-AFF6-5D2B7EF72F95}" type="presParOf" srcId="{7FBBFC4D-E361-47AA-B285-186BB094C628}" destId="{113CA6F8-400B-4DB3-B53F-4127A8EA06C4}" srcOrd="1" destOrd="0" presId="urn:microsoft.com/office/officeart/2005/8/layout/cycle6"/>
    <dgm:cxn modelId="{830FB6CD-9542-4DDA-94E3-D50A051AF9F3}" type="presParOf" srcId="{7FBBFC4D-E361-47AA-B285-186BB094C628}" destId="{45B9FDE1-6A26-4095-8F55-C1DC9B94C954}" srcOrd="2" destOrd="0" presId="urn:microsoft.com/office/officeart/2005/8/layout/cycle6"/>
    <dgm:cxn modelId="{0E938711-00F2-4955-BA77-7C559226B121}" type="presParOf" srcId="{7FBBFC4D-E361-47AA-B285-186BB094C628}" destId="{7F925D0F-5F19-4FC9-AE31-6E39168447F0}" srcOrd="3" destOrd="0" presId="urn:microsoft.com/office/officeart/2005/8/layout/cycle6"/>
    <dgm:cxn modelId="{DDE258B3-F587-4740-835E-28598508CCC9}" type="presParOf" srcId="{7FBBFC4D-E361-47AA-B285-186BB094C628}" destId="{C42CBB9F-FFD1-487F-B108-09F39A3608E9}" srcOrd="4" destOrd="0" presId="urn:microsoft.com/office/officeart/2005/8/layout/cycle6"/>
    <dgm:cxn modelId="{1710BCA5-72D1-4449-ADA7-06DADDF7ED2B}" type="presParOf" srcId="{7FBBFC4D-E361-47AA-B285-186BB094C628}" destId="{846FE9F7-96D3-4789-8EFE-6522C327112F}" srcOrd="5" destOrd="0" presId="urn:microsoft.com/office/officeart/2005/8/layout/cycle6"/>
    <dgm:cxn modelId="{FCD898FC-B780-408D-A56E-5201076C5C81}" type="presParOf" srcId="{7FBBFC4D-E361-47AA-B285-186BB094C628}" destId="{F8D08186-C83A-453E-9915-F40A1968F98E}" srcOrd="6" destOrd="0" presId="urn:microsoft.com/office/officeart/2005/8/layout/cycle6"/>
    <dgm:cxn modelId="{6D2F4E43-CF01-440C-8F78-EACF3F7AE40B}" type="presParOf" srcId="{7FBBFC4D-E361-47AA-B285-186BB094C628}" destId="{FBBFD183-C400-45F1-BF67-A7C73D8E022F}" srcOrd="7" destOrd="0" presId="urn:microsoft.com/office/officeart/2005/8/layout/cycle6"/>
    <dgm:cxn modelId="{B564AB13-C6EA-467D-B8DA-06F7E7597830}" type="presParOf" srcId="{7FBBFC4D-E361-47AA-B285-186BB094C628}" destId="{97DC54F5-9A2F-4D54-9E4F-62298EF13EC5}" srcOrd="8" destOrd="0" presId="urn:microsoft.com/office/officeart/2005/8/layout/cycle6"/>
    <dgm:cxn modelId="{82EB03B0-EC0C-4FB2-A8B0-D6CAA5A0B03E}" type="presParOf" srcId="{7FBBFC4D-E361-47AA-B285-186BB094C628}" destId="{A7C34AC4-1BBD-48A0-A6DF-C6A31FE60DD9}" srcOrd="9" destOrd="0" presId="urn:microsoft.com/office/officeart/2005/8/layout/cycle6"/>
    <dgm:cxn modelId="{D78EC880-7B62-4443-A663-8806CCFAF0A6}" type="presParOf" srcId="{7FBBFC4D-E361-47AA-B285-186BB094C628}" destId="{27151849-A6FF-4A32-9491-39C6D4E14892}" srcOrd="10" destOrd="0" presId="urn:microsoft.com/office/officeart/2005/8/layout/cycle6"/>
    <dgm:cxn modelId="{0D0C3624-B30B-471C-92D7-1095C6DDECE4}" type="presParOf" srcId="{7FBBFC4D-E361-47AA-B285-186BB094C628}" destId="{617656CE-B756-42E2-826A-508EB30AA924}" srcOrd="11" destOrd="0" presId="urn:microsoft.com/office/officeart/2005/8/layout/cycle6"/>
    <dgm:cxn modelId="{3E49CBB2-1F44-45D3-816C-0A58B43897D6}" type="presParOf" srcId="{7FBBFC4D-E361-47AA-B285-186BB094C628}" destId="{DA59E335-AAE4-4897-813B-DDC67EFE5714}" srcOrd="12" destOrd="0" presId="urn:microsoft.com/office/officeart/2005/8/layout/cycle6"/>
    <dgm:cxn modelId="{4FD586E1-1C3F-441D-924A-FDDE864DBBEC}" type="presParOf" srcId="{7FBBFC4D-E361-47AA-B285-186BB094C628}" destId="{D56B60EA-FB7A-47F2-BEEA-25AB07F735F9}" srcOrd="13" destOrd="0" presId="urn:microsoft.com/office/officeart/2005/8/layout/cycle6"/>
    <dgm:cxn modelId="{F14233D7-9504-47E6-8FAD-A0A00E899167}" type="presParOf" srcId="{7FBBFC4D-E361-47AA-B285-186BB094C628}" destId="{7A264308-B378-43F4-91E3-B732A00EBB85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010CC-9EB0-42CF-8BA4-63FF5BE5C59A}">
      <dsp:nvSpPr>
        <dsp:cNvPr id="0" name=""/>
        <dsp:cNvSpPr/>
      </dsp:nvSpPr>
      <dsp:spPr>
        <a:xfrm>
          <a:off x="1235075" y="0"/>
          <a:ext cx="5029199" cy="5029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Exposoure </a:t>
          </a:r>
          <a:r>
            <a:rPr lang="en-US" sz="1600" kern="1200" dirty="0" smtClean="0"/>
            <a:t>of  management</a:t>
          </a:r>
          <a:endParaRPr lang="en-US" sz="1600" kern="1200" dirty="0"/>
        </a:p>
      </dsp:txBody>
      <dsp:txXfrm>
        <a:off x="3046592" y="251459"/>
        <a:ext cx="1406164" cy="754380"/>
      </dsp:txXfrm>
    </dsp:sp>
    <dsp:sp modelId="{4B846B91-8608-46F2-B191-D45D9397F30E}">
      <dsp:nvSpPr>
        <dsp:cNvPr id="0" name=""/>
        <dsp:cNvSpPr/>
      </dsp:nvSpPr>
      <dsp:spPr>
        <a:xfrm>
          <a:off x="1737995" y="1005840"/>
          <a:ext cx="4023360" cy="402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Working experience</a:t>
          </a:r>
          <a:endParaRPr lang="en-US" sz="1600" kern="1200" dirty="0"/>
        </a:p>
      </dsp:txBody>
      <dsp:txXfrm>
        <a:off x="3046592" y="1247241"/>
        <a:ext cx="1406164" cy="724204"/>
      </dsp:txXfrm>
    </dsp:sp>
    <dsp:sp modelId="{02CAE98D-F1AF-4162-9F4D-8D9578B32B79}">
      <dsp:nvSpPr>
        <dsp:cNvPr id="0" name=""/>
        <dsp:cNvSpPr/>
      </dsp:nvSpPr>
      <dsp:spPr>
        <a:xfrm>
          <a:off x="2240914" y="2011679"/>
          <a:ext cx="3017520" cy="3017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Post graduate</a:t>
          </a:r>
          <a:endParaRPr lang="en-US" sz="1600" kern="1200" dirty="0"/>
        </a:p>
      </dsp:txBody>
      <dsp:txXfrm>
        <a:off x="3046592" y="2237993"/>
        <a:ext cx="1406164" cy="678942"/>
      </dsp:txXfrm>
    </dsp:sp>
    <dsp:sp modelId="{B1D443DF-595F-42E8-A8BC-497B1C198925}">
      <dsp:nvSpPr>
        <dsp:cNvPr id="0" name=""/>
        <dsp:cNvSpPr/>
      </dsp:nvSpPr>
      <dsp:spPr>
        <a:xfrm>
          <a:off x="2743835" y="3017519"/>
          <a:ext cx="2011680" cy="2011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Under graduate</a:t>
          </a:r>
          <a:endParaRPr lang="en-US" sz="1600" kern="1200" dirty="0"/>
        </a:p>
      </dsp:txBody>
      <dsp:txXfrm>
        <a:off x="3038438" y="3520440"/>
        <a:ext cx="1422472" cy="1005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A54F8-388F-47C7-A347-32B41629C188}">
      <dsp:nvSpPr>
        <dsp:cNvPr id="0" name=""/>
        <dsp:cNvSpPr/>
      </dsp:nvSpPr>
      <dsp:spPr>
        <a:xfrm>
          <a:off x="1918040" y="651215"/>
          <a:ext cx="4336368" cy="4336368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8A95F-ACC1-4956-856E-1C13ED3C3EEB}">
      <dsp:nvSpPr>
        <dsp:cNvPr id="0" name=""/>
        <dsp:cNvSpPr/>
      </dsp:nvSpPr>
      <dsp:spPr>
        <a:xfrm>
          <a:off x="1918040" y="651215"/>
          <a:ext cx="4336368" cy="4336368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EA7A1-1246-4ADE-9D06-7A0AB30767C2}">
      <dsp:nvSpPr>
        <dsp:cNvPr id="0" name=""/>
        <dsp:cNvSpPr/>
      </dsp:nvSpPr>
      <dsp:spPr>
        <a:xfrm>
          <a:off x="1918040" y="651215"/>
          <a:ext cx="4336368" cy="4336368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DF3A6-41FC-4657-BDC8-F7AC3C773AE0}">
      <dsp:nvSpPr>
        <dsp:cNvPr id="0" name=""/>
        <dsp:cNvSpPr/>
      </dsp:nvSpPr>
      <dsp:spPr>
        <a:xfrm>
          <a:off x="1918040" y="651215"/>
          <a:ext cx="4336368" cy="4336368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CF74B-1B51-47AA-993F-46918428680D}">
      <dsp:nvSpPr>
        <dsp:cNvPr id="0" name=""/>
        <dsp:cNvSpPr/>
      </dsp:nvSpPr>
      <dsp:spPr>
        <a:xfrm>
          <a:off x="3087613" y="1820788"/>
          <a:ext cx="1997222" cy="1997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clinical</a:t>
          </a:r>
          <a:endParaRPr lang="en-US" sz="3700" kern="1200" dirty="0"/>
        </a:p>
      </dsp:txBody>
      <dsp:txXfrm>
        <a:off x="3087613" y="1820788"/>
        <a:ext cx="1997222" cy="1997222"/>
      </dsp:txXfrm>
    </dsp:sp>
    <dsp:sp modelId="{2AB13199-DBFE-4479-84CF-9C480367C7BB}">
      <dsp:nvSpPr>
        <dsp:cNvPr id="0" name=""/>
        <dsp:cNvSpPr/>
      </dsp:nvSpPr>
      <dsp:spPr>
        <a:xfrm>
          <a:off x="3387197" y="2517"/>
          <a:ext cx="1398055" cy="1398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pharmaceutical</a:t>
          </a:r>
          <a:endParaRPr lang="en-US" sz="1100" kern="1200" dirty="0"/>
        </a:p>
      </dsp:txBody>
      <dsp:txXfrm>
        <a:off x="3387197" y="2517"/>
        <a:ext cx="1398055" cy="1398055"/>
      </dsp:txXfrm>
    </dsp:sp>
    <dsp:sp modelId="{63BA9521-2A58-47D9-871E-55FA372FDE78}">
      <dsp:nvSpPr>
        <dsp:cNvPr id="0" name=""/>
        <dsp:cNvSpPr/>
      </dsp:nvSpPr>
      <dsp:spPr>
        <a:xfrm>
          <a:off x="5505051" y="2120372"/>
          <a:ext cx="1398055" cy="1398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research</a:t>
          </a:r>
          <a:endParaRPr lang="en-US" sz="1100" kern="1200" dirty="0"/>
        </a:p>
      </dsp:txBody>
      <dsp:txXfrm>
        <a:off x="5505051" y="2120372"/>
        <a:ext cx="1398055" cy="1398055"/>
      </dsp:txXfrm>
    </dsp:sp>
    <dsp:sp modelId="{37E4A0AF-4FE5-4E35-9C18-18F6783CDB00}">
      <dsp:nvSpPr>
        <dsp:cNvPr id="0" name=""/>
        <dsp:cNvSpPr/>
      </dsp:nvSpPr>
      <dsp:spPr>
        <a:xfrm>
          <a:off x="3387197" y="4238226"/>
          <a:ext cx="1398055" cy="1398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Allied sciences</a:t>
          </a:r>
          <a:endParaRPr lang="en-US" sz="1100" kern="1200" dirty="0"/>
        </a:p>
      </dsp:txBody>
      <dsp:txXfrm>
        <a:off x="3387197" y="4238226"/>
        <a:ext cx="1398055" cy="1398055"/>
      </dsp:txXfrm>
    </dsp:sp>
    <dsp:sp modelId="{52DDA5C9-77DF-498F-89AC-B3E63C230166}">
      <dsp:nvSpPr>
        <dsp:cNvPr id="0" name=""/>
        <dsp:cNvSpPr/>
      </dsp:nvSpPr>
      <dsp:spPr>
        <a:xfrm>
          <a:off x="1269342" y="2120372"/>
          <a:ext cx="1398055" cy="1398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academic</a:t>
          </a:r>
          <a:endParaRPr lang="en-US" sz="1100" kern="1200" dirty="0"/>
        </a:p>
      </dsp:txBody>
      <dsp:txXfrm>
        <a:off x="1269342" y="2120372"/>
        <a:ext cx="1398055" cy="13980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DF77D7-C436-4FFF-8352-D94E07202D91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B2D04-26B4-48A3-AD4C-122641A7AACC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AB101-557C-4678-B661-6A514131D2A3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Basic qualification</a:t>
          </a:r>
          <a:endParaRPr lang="en-US" sz="1900" kern="1200" dirty="0"/>
        </a:p>
      </dsp:txBody>
      <dsp:txXfrm>
        <a:off x="1507845" y="3217959"/>
        <a:ext cx="1687279" cy="1308003"/>
      </dsp:txXfrm>
    </dsp:sp>
    <dsp:sp modelId="{3DEB41C1-E864-45A0-B8C4-E1B6FB43A2C6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AFA02-EB5D-438D-921F-CEFF8E56E9A9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Post graduate degree</a:t>
          </a:r>
          <a:endParaRPr lang="en-US" sz="1900" kern="1200" dirty="0"/>
        </a:p>
      </dsp:txBody>
      <dsp:txXfrm>
        <a:off x="3245815" y="2063839"/>
        <a:ext cx="1737969" cy="2462123"/>
      </dsp:txXfrm>
    </dsp:sp>
    <dsp:sp modelId="{7AFC0B2C-DF17-4F5B-BB37-4B88B7DA3954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1E25-BD3F-4B7C-A4A4-2033B89BE95E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Administration skills/practical experience</a:t>
          </a:r>
          <a:endParaRPr lang="en-US" sz="1900" kern="1200" dirty="0"/>
        </a:p>
      </dsp:txBody>
      <dsp:txXfrm>
        <a:off x="5309654" y="1380418"/>
        <a:ext cx="1737969" cy="31455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0D8DB3-A0DB-4D4E-9DDC-860ECC7D8BF3}">
      <dsp:nvSpPr>
        <dsp:cNvPr id="0" name=""/>
        <dsp:cNvSpPr/>
      </dsp:nvSpPr>
      <dsp:spPr>
        <a:xfrm>
          <a:off x="3476234" y="1656725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CV</a:t>
          </a:r>
          <a:endParaRPr lang="en-US" sz="5700" kern="1200" dirty="0"/>
        </a:p>
      </dsp:txBody>
      <dsp:txXfrm>
        <a:off x="3476234" y="1656725"/>
        <a:ext cx="1245926" cy="1245926"/>
      </dsp:txXfrm>
    </dsp:sp>
    <dsp:sp modelId="{65EEC03B-168A-4711-A75F-456AA15355E9}">
      <dsp:nvSpPr>
        <dsp:cNvPr id="0" name=""/>
        <dsp:cNvSpPr/>
      </dsp:nvSpPr>
      <dsp:spPr>
        <a:xfrm rot="16078208">
          <a:off x="3898703" y="1471274"/>
          <a:ext cx="344650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44650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078208">
        <a:off x="4062412" y="1476283"/>
        <a:ext cx="17232" cy="17232"/>
      </dsp:txXfrm>
    </dsp:sp>
    <dsp:sp modelId="{24CCED98-9BBD-40CF-B5E7-473613B0572A}">
      <dsp:nvSpPr>
        <dsp:cNvPr id="0" name=""/>
        <dsp:cNvSpPr/>
      </dsp:nvSpPr>
      <dsp:spPr>
        <a:xfrm>
          <a:off x="2508606" y="0"/>
          <a:ext cx="3066113" cy="1312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ADMIISTRATIVE SKILL</a:t>
          </a:r>
          <a:endParaRPr lang="en-US" sz="1600" kern="1200" dirty="0"/>
        </a:p>
      </dsp:txBody>
      <dsp:txXfrm>
        <a:off x="2508606" y="0"/>
        <a:ext cx="3066113" cy="1312758"/>
      </dsp:txXfrm>
    </dsp:sp>
    <dsp:sp modelId="{1357191A-878B-4274-B793-D6E204CE21E4}">
      <dsp:nvSpPr>
        <dsp:cNvPr id="0" name=""/>
        <dsp:cNvSpPr/>
      </dsp:nvSpPr>
      <dsp:spPr>
        <a:xfrm rot="21508848">
          <a:off x="4721888" y="2245452"/>
          <a:ext cx="308934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08934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508848">
        <a:off x="4868631" y="2251354"/>
        <a:ext cx="15446" cy="15446"/>
      </dsp:txXfrm>
    </dsp:sp>
    <dsp:sp modelId="{A7A4E6FE-B7EB-4760-AF6E-F130100F8A8F}">
      <dsp:nvSpPr>
        <dsp:cNvPr id="0" name=""/>
        <dsp:cNvSpPr/>
      </dsp:nvSpPr>
      <dsp:spPr>
        <a:xfrm>
          <a:off x="5029199" y="1600199"/>
          <a:ext cx="2402745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COMUNICATION SKILL</a:t>
          </a:r>
          <a:endParaRPr lang="en-US" sz="1600" kern="1200" dirty="0"/>
        </a:p>
      </dsp:txBody>
      <dsp:txXfrm>
        <a:off x="5029199" y="1600199"/>
        <a:ext cx="2402745" cy="1245926"/>
      </dsp:txXfrm>
    </dsp:sp>
    <dsp:sp modelId="{46EFEE0B-D6A3-4316-BAFD-7603B7ADA00C}">
      <dsp:nvSpPr>
        <dsp:cNvPr id="0" name=""/>
        <dsp:cNvSpPr/>
      </dsp:nvSpPr>
      <dsp:spPr>
        <a:xfrm rot="5400000">
          <a:off x="3911406" y="3076818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089808" y="3081054"/>
        <a:ext cx="18779" cy="18779"/>
      </dsp:txXfrm>
    </dsp:sp>
    <dsp:sp modelId="{4463B005-77E5-4AC0-ABC3-C5016A6EF1C2}">
      <dsp:nvSpPr>
        <dsp:cNvPr id="0" name=""/>
        <dsp:cNvSpPr/>
      </dsp:nvSpPr>
      <dsp:spPr>
        <a:xfrm>
          <a:off x="2635794" y="3278236"/>
          <a:ext cx="292680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MANAGERIAL SKILL</a:t>
          </a:r>
          <a:endParaRPr lang="en-US" sz="1600" kern="1200" dirty="0"/>
        </a:p>
      </dsp:txBody>
      <dsp:txXfrm>
        <a:off x="2635794" y="3278236"/>
        <a:ext cx="2926806" cy="1245926"/>
      </dsp:txXfrm>
    </dsp:sp>
    <dsp:sp modelId="{39AD8B6F-4762-438F-9E5E-96462104AB5F}">
      <dsp:nvSpPr>
        <dsp:cNvPr id="0" name=""/>
        <dsp:cNvSpPr/>
      </dsp:nvSpPr>
      <dsp:spPr>
        <a:xfrm rot="10767843">
          <a:off x="3166220" y="2273341"/>
          <a:ext cx="310047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10047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767843">
        <a:off x="3313493" y="2279215"/>
        <a:ext cx="15502" cy="15502"/>
      </dsp:txXfrm>
    </dsp:sp>
    <dsp:sp modelId="{A230C379-C40B-4C31-A4EC-9F231B651894}">
      <dsp:nvSpPr>
        <dsp:cNvPr id="0" name=""/>
        <dsp:cNvSpPr/>
      </dsp:nvSpPr>
      <dsp:spPr>
        <a:xfrm>
          <a:off x="826071" y="1676397"/>
          <a:ext cx="234033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ACADEMIC EXCELLANCE</a:t>
          </a:r>
          <a:endParaRPr lang="en-US" sz="1600" kern="1200" dirty="0"/>
        </a:p>
      </dsp:txBody>
      <dsp:txXfrm>
        <a:off x="826071" y="1676397"/>
        <a:ext cx="2340336" cy="124592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7F525-AFCF-4F39-9569-E1AEA0881750}">
      <dsp:nvSpPr>
        <dsp:cNvPr id="0" name=""/>
        <dsp:cNvSpPr/>
      </dsp:nvSpPr>
      <dsp:spPr>
        <a:xfrm>
          <a:off x="3246834" y="1543"/>
          <a:ext cx="1735931" cy="1128355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PHARMACUITICAL</a:t>
          </a:r>
          <a:endParaRPr lang="en-US" sz="1600" kern="1200" dirty="0"/>
        </a:p>
      </dsp:txBody>
      <dsp:txXfrm>
        <a:off x="3246834" y="1543"/>
        <a:ext cx="1735931" cy="1128355"/>
      </dsp:txXfrm>
    </dsp:sp>
    <dsp:sp modelId="{45B9FDE1-6A26-4095-8F55-C1DC9B94C954}">
      <dsp:nvSpPr>
        <dsp:cNvPr id="0" name=""/>
        <dsp:cNvSpPr/>
      </dsp:nvSpPr>
      <dsp:spPr>
        <a:xfrm>
          <a:off x="1858606" y="565721"/>
          <a:ext cx="4512386" cy="4512386"/>
        </a:xfrm>
        <a:custGeom>
          <a:avLst/>
          <a:gdLst/>
          <a:ahLst/>
          <a:cxnLst/>
          <a:rect l="0" t="0" r="0" b="0"/>
          <a:pathLst>
            <a:path>
              <a:moveTo>
                <a:pt x="3136107" y="178656"/>
              </a:moveTo>
              <a:arcTo wR="2256193" hR="2256193" stAng="17577268" swAng="1963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5D0F-5F19-4FC9-AE31-6E39168447F0}">
      <dsp:nvSpPr>
        <dsp:cNvPr id="0" name=""/>
        <dsp:cNvSpPr/>
      </dsp:nvSpPr>
      <dsp:spPr>
        <a:xfrm>
          <a:off x="5392601" y="1560534"/>
          <a:ext cx="1735931" cy="1128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RESEARCH</a:t>
          </a:r>
          <a:endParaRPr lang="en-US" sz="1600" kern="1200" dirty="0"/>
        </a:p>
      </dsp:txBody>
      <dsp:txXfrm>
        <a:off x="5392601" y="1560534"/>
        <a:ext cx="1735931" cy="1128355"/>
      </dsp:txXfrm>
    </dsp:sp>
    <dsp:sp modelId="{846FE9F7-96D3-4789-8EFE-6522C327112F}">
      <dsp:nvSpPr>
        <dsp:cNvPr id="0" name=""/>
        <dsp:cNvSpPr/>
      </dsp:nvSpPr>
      <dsp:spPr>
        <a:xfrm>
          <a:off x="1858606" y="565721"/>
          <a:ext cx="4512386" cy="4512386"/>
        </a:xfrm>
        <a:custGeom>
          <a:avLst/>
          <a:gdLst/>
          <a:ahLst/>
          <a:cxnLst/>
          <a:rect l="0" t="0" r="0" b="0"/>
          <a:pathLst>
            <a:path>
              <a:moveTo>
                <a:pt x="4509267" y="2137600"/>
              </a:moveTo>
              <a:arcTo wR="2256193" hR="2256193" stAng="21419217" swAng="21977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08186-C83A-453E-9915-F40A1968F98E}">
      <dsp:nvSpPr>
        <dsp:cNvPr id="0" name=""/>
        <dsp:cNvSpPr/>
      </dsp:nvSpPr>
      <dsp:spPr>
        <a:xfrm>
          <a:off x="4572991" y="4083035"/>
          <a:ext cx="1735931" cy="112835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ACADEMIC</a:t>
          </a:r>
          <a:endParaRPr lang="en-US" sz="1600" kern="1200" dirty="0"/>
        </a:p>
      </dsp:txBody>
      <dsp:txXfrm>
        <a:off x="4572991" y="4083035"/>
        <a:ext cx="1735931" cy="1128355"/>
      </dsp:txXfrm>
    </dsp:sp>
    <dsp:sp modelId="{97DC54F5-9A2F-4D54-9E4F-62298EF13EC5}">
      <dsp:nvSpPr>
        <dsp:cNvPr id="0" name=""/>
        <dsp:cNvSpPr/>
      </dsp:nvSpPr>
      <dsp:spPr>
        <a:xfrm>
          <a:off x="1858606" y="565721"/>
          <a:ext cx="4512386" cy="4512386"/>
        </a:xfrm>
        <a:custGeom>
          <a:avLst/>
          <a:gdLst/>
          <a:ahLst/>
          <a:cxnLst/>
          <a:rect l="0" t="0" r="0" b="0"/>
          <a:pathLst>
            <a:path>
              <a:moveTo>
                <a:pt x="2705407" y="4467214"/>
              </a:moveTo>
              <a:arcTo wR="2256193" hR="2256193" stAng="4710929" swAng="13781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34AC4-1BBD-48A0-A6DF-C6A31FE60DD9}">
      <dsp:nvSpPr>
        <dsp:cNvPr id="0" name=""/>
        <dsp:cNvSpPr/>
      </dsp:nvSpPr>
      <dsp:spPr>
        <a:xfrm>
          <a:off x="1920677" y="4083035"/>
          <a:ext cx="1735931" cy="112835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CLINICAL</a:t>
          </a:r>
          <a:endParaRPr lang="en-US" sz="1600" kern="1200" dirty="0"/>
        </a:p>
      </dsp:txBody>
      <dsp:txXfrm>
        <a:off x="1920677" y="4083035"/>
        <a:ext cx="1735931" cy="1128355"/>
      </dsp:txXfrm>
    </dsp:sp>
    <dsp:sp modelId="{617656CE-B756-42E2-826A-508EB30AA924}">
      <dsp:nvSpPr>
        <dsp:cNvPr id="0" name=""/>
        <dsp:cNvSpPr/>
      </dsp:nvSpPr>
      <dsp:spPr>
        <a:xfrm>
          <a:off x="1858606" y="565721"/>
          <a:ext cx="4512386" cy="4512386"/>
        </a:xfrm>
        <a:custGeom>
          <a:avLst/>
          <a:gdLst/>
          <a:ahLst/>
          <a:cxnLst/>
          <a:rect l="0" t="0" r="0" b="0"/>
          <a:pathLst>
            <a:path>
              <a:moveTo>
                <a:pt x="377328" y="3505303"/>
              </a:moveTo>
              <a:arcTo wR="2256193" hR="2256193" stAng="8782990" swAng="21977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9E335-AAE4-4897-813B-DDC67EFE5714}">
      <dsp:nvSpPr>
        <dsp:cNvPr id="0" name=""/>
        <dsp:cNvSpPr/>
      </dsp:nvSpPr>
      <dsp:spPr>
        <a:xfrm>
          <a:off x="1101067" y="1560534"/>
          <a:ext cx="1735931" cy="11283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ALLIED</a:t>
          </a:r>
          <a:endParaRPr lang="en-US" sz="1600" kern="1200" dirty="0"/>
        </a:p>
      </dsp:txBody>
      <dsp:txXfrm>
        <a:off x="1101067" y="1560534"/>
        <a:ext cx="1735931" cy="1128355"/>
      </dsp:txXfrm>
    </dsp:sp>
    <dsp:sp modelId="{7A264308-B378-43F4-91E3-B732A00EBB85}">
      <dsp:nvSpPr>
        <dsp:cNvPr id="0" name=""/>
        <dsp:cNvSpPr/>
      </dsp:nvSpPr>
      <dsp:spPr>
        <a:xfrm>
          <a:off x="1858606" y="565721"/>
          <a:ext cx="4512386" cy="4512386"/>
        </a:xfrm>
        <a:custGeom>
          <a:avLst/>
          <a:gdLst/>
          <a:ahLst/>
          <a:cxnLst/>
          <a:rect l="0" t="0" r="0" b="0"/>
          <a:pathLst>
            <a:path>
              <a:moveTo>
                <a:pt x="392820" y="984088"/>
              </a:moveTo>
              <a:arcTo wR="2256193" hR="2256193" stAng="12859256" swAng="1963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CDDEA87-3D06-4DA5-8649-A4EAD5C99A01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B77C7D-CFE3-47D0-A9CB-502AC34EB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98A1BF-F89F-4BF7-9FA3-4664BA7EA28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93FC-54BC-4A33-AC61-A8DF283CF7F7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2CDF-938F-4F40-9588-B37784F21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2D71-D01D-4BEC-8C86-B8673247BF0B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8705-62FC-4C75-9BE4-4B12EFCA5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5685-0DEB-42A9-AA23-EB889EB844B2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5433-FBEB-4440-BEEF-982E70095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1BE6-5054-48BB-AE51-A8169162B47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1893FC-54BC-4A33-AC61-A8DF283CF7F7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2D2CDF-938F-4F40-9588-B37784F21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4A5166-05C8-4A67-A16F-25322BF479C5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73F168-423E-4EAE-91A1-92305EFD8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8D78AD-14B8-410C-993C-5791192226BA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2E74BB-70D6-447E-9AAF-7FBDF35618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C53B97-CFF2-4334-B2B0-8E3FE17F7716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314F53-1674-439D-A39D-9D09AF6EC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0413B7-1E72-43CF-8896-500402302EE9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BA3A84-8A4C-44BA-BDFD-75437C30AF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C2031A-2437-44C5-9F24-51D50F2F1A49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E1F9C2-2B00-4806-B632-AB7E6E6C2E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9AA4C4-2F93-4576-ABD5-201563E53E85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81A197-4747-4D3C-A036-B07A74C23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5166-05C8-4A67-A16F-25322BF479C5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F168-423E-4EAE-91A1-92305EFD8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EF72B3-B756-4C27-9A91-3A26734CDB49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0AD7DC-7B64-4864-881A-6EB7AF4BD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97BD7309-2040-4D66-80D0-6F6A3CF18559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141C49CA-7054-437E-982F-C6931BFFF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992D71-D01D-4BEC-8C86-B8673247BF0B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5E8705-62FC-4C75-9BE4-4B12EFCA5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C65685-0DEB-42A9-AA23-EB889EB844B2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705433-FBEB-4440-BEEF-982E700953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78AD-14B8-410C-993C-5791192226BA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74BB-70D6-447E-9AAF-7FBDF3561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53B97-CFF2-4334-B2B0-8E3FE17F7716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4F53-1674-439D-A39D-9D09AF6EC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13B7-1E72-43CF-8896-500402302EE9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3A84-8A4C-44BA-BDFD-75437C30A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031A-2437-44C5-9F24-51D50F2F1A49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F9C2-2B00-4806-B632-AB7E6E6C2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A4C4-2F93-4576-ABD5-201563E53E85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A197-4747-4D3C-A036-B07A74C23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F72B3-B756-4C27-9A91-3A26734CDB49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D7DC-7B64-4864-881A-6EB7AF4BD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7309-2040-4D66-80D0-6F6A3CF18559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49CA-7054-437E-982F-C6931BFFF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23232EF-23F9-487A-B646-0BBD522D7DF7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853191-D680-41FF-A3B3-F530EE864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23232EF-23F9-487A-B646-0BBD522D7DF7}" type="datetimeFigureOut">
              <a:rPr lang="en-US" smtClean="0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853191-D680-41FF-A3B3-F530EE864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sz="6600" dirty="0" smtClean="0">
                <a:solidFill>
                  <a:srgbClr val="C00000"/>
                </a:solidFill>
                <a:latin typeface="Georgia" pitchFamily="18" charset="0"/>
              </a:rPr>
              <a:t>Welcome to students of </a:t>
            </a:r>
            <a:br>
              <a:rPr lang="en-US" sz="6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6600" dirty="0" err="1" smtClean="0">
                <a:solidFill>
                  <a:srgbClr val="C00000"/>
                </a:solidFill>
                <a:latin typeface="Georgia" pitchFamily="18" charset="0"/>
              </a:rPr>
              <a:t>Sharada</a:t>
            </a:r>
            <a:r>
              <a:rPr lang="en-US" sz="6600" dirty="0" smtClean="0">
                <a:solidFill>
                  <a:srgbClr val="C00000"/>
                </a:solidFill>
                <a:latin typeface="Georgia" pitchFamily="18" charset="0"/>
              </a:rPr>
              <a:t> ayurveda college, Mangalore</a:t>
            </a:r>
            <a:endParaRPr lang="en-US" sz="66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Opportunities in a nut shell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817245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LADDDER TO SUCCESS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   sky is the limit!!!!!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Ayush health mission a boon or bane???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Man power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District level co located hospital all over </a:t>
            </a:r>
            <a:r>
              <a:rPr lang="en-US" dirty="0" err="1" smtClean="0"/>
              <a:t>india</a:t>
            </a:r>
            <a:r>
              <a:rPr lang="en-US" dirty="0" smtClean="0"/>
              <a:t>(around 900 district)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Specialty hospitals in districts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Upgradation</a:t>
            </a:r>
            <a:r>
              <a:rPr lang="en-US" dirty="0" smtClean="0"/>
              <a:t> of </a:t>
            </a:r>
            <a:r>
              <a:rPr lang="en-US" dirty="0" err="1" smtClean="0"/>
              <a:t>taluq</a:t>
            </a:r>
            <a:r>
              <a:rPr lang="en-US" dirty="0" smtClean="0"/>
              <a:t> hospitals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Integrated </a:t>
            </a:r>
            <a:r>
              <a:rPr lang="en-US" dirty="0" err="1" smtClean="0"/>
              <a:t>ayush</a:t>
            </a:r>
            <a:r>
              <a:rPr lang="en-US" dirty="0" smtClean="0"/>
              <a:t> hospital of 50 bed each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Giving choice to the patient for choice of their system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Recruitment of additional staff for state HQ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PARADIAGM SHIFT FROM INSTITUTION TO INSURANCE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4514" name="Picture 2" descr="C:\Users\pc24\Downloads\bany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58200" cy="426933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12192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AYUSHMAN</a:t>
            </a:r>
            <a:r>
              <a:rPr kumimoji="0" lang="en-US" sz="4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BHARATH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AYUSHMAN BHARATH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059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It is also called as MODI CARE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It is an revolution in Health Care from Institution based Primary Health Care to Insurance based Health Care and covers all APL / BPL Card holders with in a limit of 5 lakhs Hospital Bill reimbursed by </a:t>
            </a:r>
            <a:r>
              <a:rPr lang="en-US" dirty="0" err="1" smtClean="0"/>
              <a:t>Govt</a:t>
            </a:r>
            <a:r>
              <a:rPr lang="en-US" dirty="0" smtClean="0"/>
              <a:t> of INDIA.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IMPACT OF AYUSHMAN BHARATH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1.5 lakhs Wellness Center will be opened in the village with at least One Ayush Doctor for center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INDIRECT IMPACT</a:t>
            </a:r>
          </a:p>
          <a:p>
            <a:pPr algn="just">
              <a:buNone/>
            </a:pPr>
            <a:r>
              <a:rPr lang="en-US" dirty="0" smtClean="0"/>
              <a:t>              If a AYUSH Doctor posses a master degree in management / Insurance Administration , he will get an opportunity to be a OFFICER in Insurance Company to look after Health Claims.( Job opportunity &gt;15K )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UNDER NRHM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All allopathic institutions will have one Ayush doctor with in 2017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Vision 2020 says all sub centers will be provided with the Ayush doctor (90,000 sub centers in India)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School health team under RBSK will have 4 doctors per </a:t>
            </a:r>
            <a:r>
              <a:rPr lang="en-US" dirty="0" err="1" smtClean="0"/>
              <a:t>taluk</a:t>
            </a:r>
            <a:r>
              <a:rPr lang="en-US" dirty="0" smtClean="0"/>
              <a:t> </a:t>
            </a:r>
            <a:r>
              <a:rPr lang="en-US" dirty="0" smtClean="0"/>
              <a:t>excluding the urban area(already 14,000 ayurveda doctors working under this scheme)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GOI is planning to appoint AYUSH Doctors for Urban centers(10 K Job opportunities)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Under NUHM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All urban centers will be provided with Ayush doctors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National mental health policy emphasized recruitment of Ayush doctors for the post of primary health councilors (more than one lakhs job opportunity)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National health policy 2016 emphasized upon recruitment of Ayush doctors for primary health care delivery services at rural area.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610600" cy="6096000"/>
          </a:xfrm>
        </p:spPr>
        <p:txBody>
          <a:bodyPr/>
          <a:lstStyle/>
          <a:p>
            <a:pPr marL="26988" algn="l" eaLnBrk="1" hangingPunct="1"/>
            <a:r>
              <a:rPr lang="en-US" sz="4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practice - General</a:t>
            </a:r>
          </a:p>
          <a:p>
            <a:pPr marL="26988" algn="l" eaLnBrk="1" hangingPunct="1"/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 &amp; Train 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under:</a:t>
            </a:r>
          </a:p>
          <a:p>
            <a:pPr lvl="2" algn="l" eaLnBrk="1" hangingPunct="1">
              <a:buFont typeface="Wingdings" pitchFamily="2" charset="2"/>
              <a:buChar char="v"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practicing vaidya</a:t>
            </a:r>
          </a:p>
          <a:p>
            <a:pPr lvl="2" algn="l" eaLnBrk="1" hangingPunct="1">
              <a:buSzPct val="80000"/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Gurukula paddhati </a:t>
            </a:r>
          </a:p>
          <a:p>
            <a:pPr lvl="2" algn="l" eaLnBrk="1" hangingPunct="1"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Ayurvedic Hospitals</a:t>
            </a:r>
          </a:p>
          <a:p>
            <a:pPr marL="26988" algn="l" eaLnBrk="1" hangingPunct="1"/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Dispense </a:t>
            </a:r>
          </a:p>
          <a:p>
            <a:pPr marL="26988" algn="l" eaLnBrk="1" hangingPunct="1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Prepare  medicines where ever possible</a:t>
            </a:r>
          </a:p>
          <a:p>
            <a:pPr marL="26988" algn="l" eaLnBrk="1" hangingPunct="1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Equip  a simple panchakarma unit</a:t>
            </a:r>
          </a:p>
          <a:p>
            <a:pPr marL="26988" algn="l" eaLnBrk="1" hangingPunct="1"/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534400" cy="6019800"/>
          </a:xfrm>
        </p:spPr>
        <p:txBody>
          <a:bodyPr rtlCol="0">
            <a:normAutofit lnSpcReduction="10000"/>
          </a:bodyPr>
          <a:lstStyle/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Specialty Practice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9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Panchakarma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885950" lvl="3" indent="-514350" algn="l" eaLnBrk="1" fontAlgn="auto" hangingPunct="1">
              <a:lnSpc>
                <a:spcPct val="90000"/>
              </a:lnSpc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 certificate course  - MAHE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www.manipal.edu.com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85950" lvl="3" indent="-514350" algn="l" eaLnBrk="1" fontAlgn="auto" hangingPunct="1">
              <a:lnSpc>
                <a:spcPct val="90000"/>
              </a:lnSpc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 from any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Ayurvedic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Hospitals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 typeface="Gill Sans MT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Cheruthurthy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Kerala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 typeface="Gill Sans MT" pitchFamily="34" charset="0"/>
              <a:buAutoNum type="arabicPeriod" startAt="2"/>
              <a:defRPr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Anorectal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1885950" lvl="3" indent="-514350"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 from any practitioner</a:t>
            </a:r>
          </a:p>
          <a:p>
            <a:pPr marL="1885950" lvl="3" indent="-514350"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Course in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Kshara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sutra (CCIM introducing Diploma course) 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 typeface="Gill Sans MT" pitchFamily="34" charset="0"/>
              <a:buAutoNum type="arabicPeriod" startAt="2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Fracture Management :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Triveni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Nursing Home - TVPM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525"/>
            <a:ext cx="8001000" cy="365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Career Opportunities in </a:t>
            </a:r>
            <a:br>
              <a:rPr lang="en-US" sz="4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Ayurveda for Upcoming </a:t>
            </a:r>
            <a:r>
              <a:rPr lang="en-US" sz="4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Graduates</a:t>
            </a:r>
            <a:endParaRPr lang="en-US" sz="4000" dirty="0">
              <a:solidFill>
                <a:srgbClr val="FF0000"/>
              </a:solidFill>
              <a:latin typeface="Lucida Calligraphy" pitchFamily="66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648200"/>
            <a:ext cx="4267200" cy="1447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99"/>
                </a:solidFill>
                <a:latin typeface="Lucida Calligraphy" pitchFamily="66" charset="0"/>
              </a:rPr>
              <a:t>Dr. L. N. </a:t>
            </a:r>
            <a:r>
              <a:rPr lang="en-US" sz="1800" dirty="0" err="1" smtClean="0">
                <a:solidFill>
                  <a:srgbClr val="000099"/>
                </a:solidFill>
                <a:latin typeface="Lucida Calligraphy" pitchFamily="66" charset="0"/>
              </a:rPr>
              <a:t>Shenoy</a:t>
            </a:r>
            <a:r>
              <a:rPr lang="en-US" sz="1800" dirty="0" smtClean="0">
                <a:solidFill>
                  <a:srgbClr val="000099"/>
                </a:solidFill>
                <a:latin typeface="Lucida Calligraphy" pitchFamily="66" charset="0"/>
              </a:rPr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99"/>
                </a:solidFill>
                <a:latin typeface="Lucida Calligraphy" pitchFamily="66" charset="0"/>
              </a:rPr>
              <a:t>ASSISTANT DIRECTOR AYURVEDA RESEARCH CENTER MYSORE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Contnd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periodical training  in Panchakarma  for practicing  physicians at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Vaidyarathanam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college,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Ollur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Kerala.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458200" cy="6172200"/>
          </a:xfrm>
        </p:spPr>
        <p:txBody>
          <a:bodyPr rtlCol="0">
            <a:normAutofit/>
          </a:bodyPr>
          <a:lstStyle/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Dentistry :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Danta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visharada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Jalaram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Bappa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Ayurveda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College - Rajkot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Shalakya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Eye diseases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Sreedhareeyam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Eye Hospital and Research Hospital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(www.sreedhareeyam.com)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Oncology : Vaidya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Balendu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Prakash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Dehradun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 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mail:vcpcrf@sancharnet.in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Beauty aid : Skin care, Hair care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Certificate course in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Ayurveda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Cosmetics 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Pune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763000" cy="6172200"/>
          </a:xfrm>
        </p:spPr>
        <p:txBody>
          <a:bodyPr rtlCol="0">
            <a:normAutofit fontScale="92500" lnSpcReduction="20000"/>
          </a:bodyPr>
          <a:lstStyle/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Preventive </a:t>
            </a:r>
            <a:r>
              <a:rPr lang="en-US" sz="3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Ayurveda</a:t>
            </a:r>
            <a:r>
              <a:rPr lang="en-US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(Promotion of positive Health)</a:t>
            </a:r>
          </a:p>
          <a:p>
            <a:pPr marL="971550" lvl="1" indent="-514350" algn="l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Dietetics: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DM, HTN, Obesity - through Diet &amp; Medicines</a:t>
            </a:r>
          </a:p>
          <a:p>
            <a:pPr marL="971550" lvl="1" indent="-514350" algn="l" eaLnBrk="1" fontAlgn="auto" hangingPunct="1">
              <a:lnSpc>
                <a:spcPct val="160000"/>
              </a:lnSpc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Ayurvedic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Restaurant	</a:t>
            </a:r>
            <a:endParaRPr lang="en-US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PGDHSc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Applied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Nutritionfrom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IGNOU/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Annamali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Uni.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sz="3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Agadatantra</a:t>
            </a:r>
            <a:r>
              <a:rPr lang="en-US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Visha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Chikitsa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Kendra 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Kannur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(KL)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Traditional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Visha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vaidyas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Kerala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3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</a:t>
            </a:r>
            <a:r>
              <a:rPr lang="en-US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roga</a:t>
            </a:r>
            <a:r>
              <a:rPr lang="en-US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Vaidya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Gangadharan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Nair –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Pyannur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,Kerala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458200" cy="6019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541782" indent="-514350"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11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Pain Management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Certificate course on Sports Medicine </a:t>
            </a:r>
            <a:r>
              <a:rPr lang="en-US" sz="2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PGDHsc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Physiotherapy from </a:t>
            </a:r>
            <a:r>
              <a:rPr lang="en-US" sz="2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Annamalai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</a:p>
          <a:p>
            <a:pPr marL="541782" indent="-514350" algn="l" eaLnBrk="1" fontAlgn="auto" hangingPunct="1">
              <a:spcAft>
                <a:spcPts val="0"/>
              </a:spcAft>
              <a:defRPr/>
            </a:pPr>
            <a:endParaRPr lang="en-US" sz="2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Geriatrics : Applied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Ergnomics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 Diploma in Geriatric care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Annamalai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 Post graduate integrated course of integrated mental health at NIMHANS , Bangalore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001000" cy="5791200"/>
          </a:xfrm>
        </p:spPr>
        <p:txBody>
          <a:bodyPr/>
          <a:lstStyle/>
          <a:p>
            <a:pPr marL="598488" indent="-571500" algn="l" eaLnBrk="1" hangingPunct="1">
              <a:lnSpc>
                <a:spcPct val="90000"/>
              </a:lnSpc>
              <a:buFont typeface="Gill Sans MT" pitchFamily="34" charset="0"/>
              <a:buAutoNum type="romanUcPeriod" startAt="2"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Further Studies</a:t>
            </a:r>
          </a:p>
          <a:p>
            <a:pPr marL="598488" indent="-571500" algn="l" eaLnBrk="1" hangingPunct="1">
              <a:lnSpc>
                <a:spcPct val="90000"/>
              </a:lnSpc>
              <a:buFont typeface="Gill Sans MT" pitchFamily="34" charset="0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M.D./M.S.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(Ay) : through CET </a:t>
            </a:r>
          </a:p>
          <a:p>
            <a:pPr marL="598488" indent="-571500" algn="l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www.rguhs.nic.in  - Karnataka</a:t>
            </a:r>
          </a:p>
          <a:p>
            <a:pPr marL="598488" indent="-571500" algn="l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www.bhu.nic.in  - Varanasi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(UP)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8488" indent="-571500" algn="l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www.ayurveduniversity.com - Jamnagar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(GJ)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8488" indent="-571500" algn="l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www.nia.nic.in 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Jaipur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(RJ)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8488" indent="-571500" algn="l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www.cee-kerala.org - Kerala</a:t>
            </a:r>
          </a:p>
          <a:p>
            <a:pPr marL="598488" indent="-571500" algn="l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www.puneuniversity.com 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(MH)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8488" indent="-571500" algn="l" eaLnBrk="1" hangingPunct="1">
              <a:lnSpc>
                <a:spcPct val="90000"/>
              </a:lnSpc>
              <a:buFont typeface="Gill Sans MT" pitchFamily="34" charset="0"/>
              <a:buAutoNum type="arabicPeriod" startAt="2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M.D.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(Yoga) :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www.svyasa.org - Bangalore</a:t>
            </a:r>
          </a:p>
          <a:p>
            <a:pPr marL="598488" indent="-571500" algn="l" eaLnBrk="1" hangingPunct="1">
              <a:lnSpc>
                <a:spcPct val="90000"/>
              </a:lnSpc>
              <a:buFont typeface="Gill Sans MT" pitchFamily="34" charset="0"/>
              <a:buAutoNum type="arabicPeriod" startAt="2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M.Sc.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(Yoga)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SVYASA and MAHE</a:t>
            </a:r>
          </a:p>
          <a:p>
            <a:pPr marL="598488" indent="-571500" algn="l" eaLnBrk="1" hangingPunct="1">
              <a:lnSpc>
                <a:spcPct val="90000"/>
              </a:lnSpc>
              <a:buFont typeface="Gill Sans MT" pitchFamily="34" charset="0"/>
              <a:buAutoNum type="arabicPeriod" startAt="2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M.Sc. In Mental Health and Counseling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Kuvempu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university </a:t>
            </a:r>
          </a:p>
          <a:p>
            <a:pPr marL="598488" indent="-571500" algn="l" eaLnBrk="1" hangingPunct="1">
              <a:lnSpc>
                <a:spcPct val="90000"/>
              </a:lnSpc>
              <a:buFont typeface="Gill Sans MT" pitchFamily="34" charset="0"/>
              <a:buAutoNum type="arabicPeriod" startAt="2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B.Sc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M.Sc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YOGA 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Annamalai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pPr marL="598488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.   Ph.D. : SVYASA and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pPr marL="598488" indent="-571500" algn="l" eaLnBrk="1" hangingPunct="1">
              <a:lnSpc>
                <a:spcPct val="90000"/>
              </a:lnSpc>
              <a:buFont typeface="Gill Sans MT" pitchFamily="34" charset="0"/>
              <a:buNone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60960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M.Sc. Medicinal plants - Jamnagar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M.Sc. Anatomy, Physiology, Biochemistry - MAHE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PG Diplomas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(Including Distance Education)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 Diploma in Drug Standardization - BHU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(UP)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(www.bhu.nic.in)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 certificate course in Bioavailability, clinical trials,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Bioequivalence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 Diploma in Yoga and Nature Cure 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Jamnagar, Mysore Universities 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YTOT for Doctors  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PGDYTD for Doctors         SVYASA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495800" y="5486400"/>
            <a:ext cx="228600" cy="914400"/>
          </a:xfrm>
          <a:prstGeom prst="rightBrace">
            <a:avLst>
              <a:gd name="adj1" fmla="val 35833"/>
              <a:gd name="adj2" fmla="val 45834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6172200"/>
          </a:xfrm>
        </p:spPr>
        <p:txBody>
          <a:bodyPr rtlCol="0">
            <a:normAutofit lnSpcReduction="10000"/>
          </a:bodyPr>
          <a:lstStyle/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Annamalai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University </a:t>
            </a:r>
          </a:p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PGDHSc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Public Health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PGDHSc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Hospital Management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PGDHSc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Reproductive and Sexual Medicine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PGDHSc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Medico legal practice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PGDHSc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Adolescent Health and Education</a:t>
            </a:r>
          </a:p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IGNOU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Diploma in Early Childhood care and Education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 Diploma in Maternal and Child Health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MBA in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HR,hospital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administration,finance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marketing, insurance management, Event management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324600"/>
          </a:xfrm>
        </p:spPr>
        <p:txBody>
          <a:bodyPr rtlCol="0">
            <a:normAutofit fontScale="85000" lnSpcReduction="10000"/>
          </a:bodyPr>
          <a:lstStyle/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Certificate in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Rashtriya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Ayurved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Vidyapeeth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(CRAV)</a:t>
            </a:r>
            <a:endParaRPr lang="en-US" sz="3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Ram Harsh Singh, Varanasi - Expert in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Kayachikitsa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Premvati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Tiwari, Varanasi :</a:t>
            </a:r>
          </a:p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Expert in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Prasuti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Streeroga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 startAt="3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Kulwant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Singh, Jammu - Expert in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Shalya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Shalakya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 startAt="3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Padamshree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Suresh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Chaturvedi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Mumbai :</a:t>
            </a:r>
          </a:p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			Expert in Chronic diseases 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 startAt="5"/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Vrat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Sharma,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Panchkula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Expert in Panchakarma 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 startAt="5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Vaidya Pt.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Amarnath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Dogra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Jallandhar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Expert in Eye treatment </a:t>
            </a:r>
          </a:p>
          <a:p>
            <a:pPr marL="26988" algn="l" eaLnBrk="1" fontAlgn="auto" hangingPunct="1">
              <a:spcAft>
                <a:spcPts val="0"/>
              </a:spcAft>
              <a:buFont typeface="Gill Sans MT" pitchFamily="34" charset="0"/>
              <a:buAutoNum type="arabicPeriod" startAt="7"/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Mahesh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Dutt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Shastri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Jabalpur (M.P.) :</a:t>
            </a:r>
          </a:p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Expert in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Kayachikitsa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988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320E04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6096000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5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3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Madhavankutty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Varier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Kottakkal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(Kerala) :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         Expert in Panchakarma 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 Krishna Kumar, Coimbatore (T.N.) :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         Expert in Panchakarma 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Vaidya K.K.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Thakral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Lucknow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         Expert in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Shalya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Shalakya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11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 N.P.P.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Namboothiri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Ernakulam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Expert in Eye treatment 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11"/>
              <a:defRPr/>
            </a:pP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M.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Gangadharan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Nair,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Trithala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Palakkad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Dist. 					         Expert in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Balaroga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(KL)</a:t>
            </a:r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Jagdish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Pd.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Sharma,Khatu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Shyamji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Dist.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Sikar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          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Expert in chronic diseases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14"/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 C. Suresh Kumar,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Trivendrum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     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Expert in Orthopedic practice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6096000"/>
          </a:xfrm>
        </p:spPr>
        <p:txBody>
          <a:bodyPr/>
          <a:lstStyle/>
          <a:p>
            <a:pPr marL="598488" indent="-571500" algn="l" eaLnBrk="1" hangingPunct="1">
              <a:lnSpc>
                <a:spcPct val="140000"/>
              </a:lnSpc>
              <a:buClr>
                <a:srgbClr val="C00000"/>
              </a:buClr>
              <a:buFont typeface="Gill Sans MT" pitchFamily="34" charset="0"/>
              <a:buAutoNum type="romanUcPeriod" startAt="3"/>
            </a:pPr>
            <a:r>
              <a:rPr lang="en-US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Pharmaceutical companies</a:t>
            </a:r>
            <a:r>
              <a:rPr 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98488" indent="-571500" algn="l"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Quality Control / Assurance</a:t>
            </a:r>
          </a:p>
          <a:p>
            <a:pPr marL="598488" indent="-571500" algn="l"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Drug Development</a:t>
            </a:r>
          </a:p>
          <a:p>
            <a:pPr marL="598488" indent="-571500" algn="l"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</a:p>
          <a:p>
            <a:pPr marL="598488" indent="-571500" algn="l" eaLnBrk="1" hangingPunct="1">
              <a:lnSpc>
                <a:spcPct val="140000"/>
              </a:lnSpc>
              <a:buClr>
                <a:srgbClr val="C00000"/>
              </a:buClr>
              <a:buFont typeface="Gill Sans MT" pitchFamily="34" charset="0"/>
              <a:buAutoNum type="romanUcPeriod" startAt="4"/>
            </a:pPr>
            <a:r>
              <a:rPr lang="en-US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Government Jobs </a:t>
            </a:r>
            <a:r>
              <a:rPr 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98488" indent="-571500" algn="l"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Physicians</a:t>
            </a:r>
          </a:p>
          <a:p>
            <a:pPr marL="598488" indent="-571500" algn="l"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District Commissioners </a:t>
            </a:r>
          </a:p>
          <a:p>
            <a:pPr marL="598488" indent="-571500" algn="l" eaLnBrk="1" hangingPunct="1">
              <a:lnSpc>
                <a:spcPct val="140000"/>
              </a:lnSpc>
              <a:buClr>
                <a:srgbClr val="C00000"/>
              </a:buClr>
              <a:buFont typeface="Gill Sans MT" pitchFamily="34" charset="0"/>
              <a:buAutoNum type="romanUcPeriod" startAt="5"/>
            </a:pPr>
            <a:r>
              <a:rPr lang="en-US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Research / Medical Transcription</a:t>
            </a:r>
          </a:p>
          <a:p>
            <a:pPr marL="598488" indent="-571500" algn="l"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a reputed institute - 1 year</a:t>
            </a:r>
          </a:p>
          <a:p>
            <a:pPr marL="598488" indent="-571500" algn="l"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 be part of a research project as JRF</a:t>
            </a:r>
            <a:endParaRPr lang="en-US" sz="2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Congratulations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securing a under </a:t>
            </a:r>
            <a:r>
              <a:rPr lang="en-US" dirty="0" smtClean="0">
                <a:solidFill>
                  <a:srgbClr val="FF0000"/>
                </a:solidFill>
              </a:rPr>
              <a:t>graduate seat in a prestigious ayurveda college of </a:t>
            </a:r>
            <a:r>
              <a:rPr lang="en-US" dirty="0" err="1" smtClean="0">
                <a:solidFill>
                  <a:srgbClr val="FF0000"/>
                </a:solidFill>
              </a:rPr>
              <a:t>karnataka</a:t>
            </a:r>
            <a:r>
              <a:rPr lang="en-US" dirty="0" smtClean="0">
                <a:solidFill>
                  <a:srgbClr val="FF0000"/>
                </a:solidFill>
              </a:rPr>
              <a:t> under RGUHS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download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657600"/>
            <a:ext cx="3352800" cy="240389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6172200"/>
          </a:xfrm>
        </p:spPr>
        <p:txBody>
          <a:bodyPr/>
          <a:lstStyle/>
          <a:p>
            <a:pPr marL="598488" indent="-571500" algn="l" eaLnBrk="1" hangingPunct="1">
              <a:buClr>
                <a:srgbClr val="C00000"/>
              </a:buClr>
              <a:buFont typeface="Gill Sans MT" pitchFamily="34" charset="0"/>
              <a:buAutoNum type="romanUcPeriod" startAt="6"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opportunities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28700" lvl="1" indent="-571500" algn="l" eaLnBrk="1" hangingPunct="1">
              <a:buFont typeface="Gill Sans MT" pitchFamily="34" charset="0"/>
              <a:buAutoNum type="arabicPeriod"/>
            </a:pPr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571500" algn="l" eaLnBrk="1" hangingPunct="1">
              <a:buFont typeface="Gill Sans MT" pitchFamily="34" charset="0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Massage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parlours</a:t>
            </a:r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571500" algn="l" eaLnBrk="1" hangingPunct="1">
              <a:buFont typeface="Gill Sans MT" pitchFamily="34" charset="0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 Resorts</a:t>
            </a:r>
          </a:p>
          <a:p>
            <a:pPr marL="1028700" lvl="1" indent="-571500" algn="l" eaLnBrk="1" hangingPunct="1">
              <a:buFont typeface="Gill Sans MT" pitchFamily="34" charset="0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Wellness centers		 Medical Tourism</a:t>
            </a:r>
          </a:p>
          <a:p>
            <a:pPr marL="1028700" lvl="1" indent="-571500" algn="l" eaLnBrk="1" hangingPunct="1">
              <a:buFont typeface="Gill Sans MT" pitchFamily="34" charset="0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 Hotels</a:t>
            </a:r>
          </a:p>
          <a:p>
            <a:pPr marL="1028700" lvl="1" indent="-571500" algn="l" eaLnBrk="1" hangingPunct="1">
              <a:buFont typeface="Gill Sans MT" pitchFamily="34" charset="0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Clubs </a:t>
            </a:r>
          </a:p>
          <a:p>
            <a:pPr marL="1028700" lvl="1" indent="-571500" algn="l" eaLnBrk="1" hangingPunct="1"/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28700" lvl="1" indent="-571500" algn="l" eaLnBrk="1" hangingPunct="1"/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Check for the Authenticity of the Center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495800" y="1524000"/>
            <a:ext cx="228600" cy="2286000"/>
          </a:xfrm>
          <a:prstGeom prst="rightBrace">
            <a:avLst>
              <a:gd name="adj1" fmla="val 5208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458200" cy="6248400"/>
          </a:xfrm>
        </p:spPr>
        <p:txBody>
          <a:bodyPr/>
          <a:lstStyle/>
          <a:p>
            <a:pPr marL="26988" algn="l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 M.D.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</a:p>
          <a:p>
            <a:pPr marL="26988" algn="l" eaLnBrk="1" hangingPunct="1">
              <a:lnSpc>
                <a:spcPct val="140000"/>
              </a:lnSpc>
              <a:buFont typeface="Gill Sans MT" pitchFamily="34" charset="0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Ph.D. - BHU,   Jamnagar,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Jaipur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 RGUHS,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6988" algn="l" eaLnBrk="1" hangingPunct="1">
              <a:lnSpc>
                <a:spcPct val="14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       NIMHANS,  SVYASA,  </a:t>
            </a:r>
          </a:p>
          <a:p>
            <a:pPr marL="26988" algn="l" eaLnBrk="1" hangingPunct="1">
              <a:lnSpc>
                <a:spcPct val="140000"/>
              </a:lnSpc>
              <a:buFont typeface="Gill Sans MT" pitchFamily="34" charset="0"/>
              <a:buAutoNum type="arabicPeriod" startAt="2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Teaching - All over India</a:t>
            </a:r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hangingPunct="1">
              <a:lnSpc>
                <a:spcPct val="14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Srilanka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Nepal, Bangladesh</a:t>
            </a:r>
          </a:p>
          <a:p>
            <a:pPr marL="26988" algn="l" eaLnBrk="1" hangingPunct="1">
              <a:lnSpc>
                <a:spcPct val="140000"/>
              </a:lnSpc>
              <a:buFont typeface="Gill Sans MT" pitchFamily="34" charset="0"/>
              <a:buAutoNum type="arabicPeriod" startAt="3"/>
            </a:pP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Speciality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Practice -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Kayachikitsa</a:t>
            </a:r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hangingPunct="1">
              <a:lnSpc>
                <a:spcPct val="14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Prasoothi</a:t>
            </a:r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hangingPunct="1">
              <a:lnSpc>
                <a:spcPct val="14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Shalya</a:t>
            </a:r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hangingPunct="1">
              <a:lnSpc>
                <a:spcPct val="14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Kaumarabhrhtya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458200" cy="6172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MRAV : www.ravdelhi.nic.in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Research :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Government funded</a:t>
            </a:r>
          </a:p>
          <a:p>
            <a:pPr marL="1885950" lvl="3" indent="-5143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UGC - Major/Minor research projects</a:t>
            </a:r>
          </a:p>
          <a:p>
            <a:pPr marL="1885950" lvl="3" indent="-5143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CCRAS / AYUSH</a:t>
            </a:r>
          </a:p>
          <a:p>
            <a:pPr marL="1885950" lvl="3" indent="-5143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 funding like RGUHS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ii. Private funded</a:t>
            </a:r>
          </a:p>
          <a:p>
            <a:pPr marL="1885950" lvl="3" indent="-5143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Homibaba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fellowship</a:t>
            </a:r>
          </a:p>
          <a:p>
            <a:pPr marL="1885950" lvl="3" indent="-5143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Tata scholarship / fellowship</a:t>
            </a:r>
          </a:p>
          <a:p>
            <a:pPr marL="1885950" lvl="3" indent="-5143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</a:p>
          <a:p>
            <a:pPr marL="1885950" lvl="3" indent="-5143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Fulbright fellowship</a:t>
            </a:r>
          </a:p>
          <a:p>
            <a:pPr marL="541782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534400" cy="6019800"/>
          </a:xfrm>
        </p:spPr>
        <p:txBody>
          <a:bodyPr rtlCol="0">
            <a:normAutofit lnSpcReduction="10000"/>
          </a:bodyPr>
          <a:lstStyle/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Internationally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/>
              <a:defRPr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UAE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Nepal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Bangladesh              recognized by Government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Srilanka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Hungary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Mauritius 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 startAt="7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Singapore and Malaysia  - scope is wide 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Gill Sans MT" pitchFamily="34" charset="0"/>
              <a:buAutoNum type="arabicPeriod" startAt="7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UK - BSC (honor) in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Ayurveda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Middlesex university –  Govt. recognized </a:t>
            </a:r>
          </a:p>
          <a:p>
            <a:pPr marL="26988" algn="l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Mayur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private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895600" y="1371600"/>
            <a:ext cx="304800" cy="2590800"/>
          </a:xfrm>
          <a:prstGeom prst="rightBrace">
            <a:avLst>
              <a:gd name="adj1" fmla="val 5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of </a:t>
            </a:r>
            <a:r>
              <a:rPr lang="en-US" dirty="0" err="1" smtClean="0"/>
              <a:t>india</a:t>
            </a:r>
            <a:r>
              <a:rPr lang="en-US" dirty="0" smtClean="0"/>
              <a:t>, Department of AYUSH started a innovative project of Hospital of sports medicine in ayurveda </a:t>
            </a:r>
          </a:p>
          <a:p>
            <a:r>
              <a:rPr lang="en-US" dirty="0" smtClean="0"/>
              <a:t>First hospital started in </a:t>
            </a:r>
            <a:r>
              <a:rPr lang="en-US" dirty="0" err="1" smtClean="0"/>
              <a:t>Trivendram</a:t>
            </a:r>
            <a:r>
              <a:rPr lang="en-US" dirty="0" smtClean="0"/>
              <a:t>, Kerala 2017</a:t>
            </a:r>
          </a:p>
          <a:p>
            <a:r>
              <a:rPr lang="en-US" dirty="0" smtClean="0"/>
              <a:t>Second hospital started at Mangalore </a:t>
            </a:r>
            <a:r>
              <a:rPr lang="en-US" dirty="0" err="1" smtClean="0"/>
              <a:t>karnataka</a:t>
            </a:r>
            <a:r>
              <a:rPr lang="en-US" dirty="0" smtClean="0"/>
              <a:t> in 2022</a:t>
            </a:r>
          </a:p>
          <a:p>
            <a:r>
              <a:rPr lang="en-US" dirty="0" smtClean="0"/>
              <a:t>The above </a:t>
            </a:r>
            <a:r>
              <a:rPr lang="en-US" dirty="0" err="1" smtClean="0"/>
              <a:t>centres</a:t>
            </a:r>
            <a:r>
              <a:rPr lang="en-US" dirty="0" smtClean="0"/>
              <a:t> offer treatment of </a:t>
            </a:r>
            <a:r>
              <a:rPr lang="en-US" dirty="0" err="1" smtClean="0"/>
              <a:t>Marma</a:t>
            </a:r>
            <a:r>
              <a:rPr lang="en-US" dirty="0" smtClean="0"/>
              <a:t> </a:t>
            </a:r>
            <a:r>
              <a:rPr lang="en-US" dirty="0" err="1" smtClean="0"/>
              <a:t>Chikitsa</a:t>
            </a:r>
            <a:r>
              <a:rPr lang="en-US" dirty="0" smtClean="0"/>
              <a:t>, </a:t>
            </a:r>
            <a:r>
              <a:rPr lang="en-US" dirty="0" err="1" smtClean="0"/>
              <a:t>Rejuvenative</a:t>
            </a:r>
            <a:r>
              <a:rPr lang="en-US" dirty="0" smtClean="0"/>
              <a:t> </a:t>
            </a:r>
            <a:r>
              <a:rPr lang="en-US" dirty="0" err="1" smtClean="0"/>
              <a:t>panchakarma</a:t>
            </a:r>
            <a:r>
              <a:rPr lang="en-US" dirty="0" smtClean="0"/>
              <a:t> </a:t>
            </a:r>
            <a:r>
              <a:rPr lang="en-US" dirty="0" smtClean="0"/>
              <a:t>techniques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INNOVATIONS IN RESEARCH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200 </a:t>
            </a:r>
            <a:r>
              <a:rPr lang="en-US" dirty="0" err="1" smtClean="0"/>
              <a:t>crore</a:t>
            </a:r>
            <a:r>
              <a:rPr lang="en-US" dirty="0" smtClean="0"/>
              <a:t> </a:t>
            </a:r>
            <a:r>
              <a:rPr lang="en-US" dirty="0" err="1" smtClean="0"/>
              <a:t>multifacility</a:t>
            </a:r>
            <a:r>
              <a:rPr lang="en-US" dirty="0" smtClean="0"/>
              <a:t> high tech ayurveda research center is established in </a:t>
            </a:r>
            <a:r>
              <a:rPr lang="en-US" dirty="0" err="1" smtClean="0"/>
              <a:t>Kannur</a:t>
            </a:r>
            <a:r>
              <a:rPr lang="en-US" dirty="0" smtClean="0"/>
              <a:t>, </a:t>
            </a:r>
            <a:r>
              <a:rPr lang="en-US" dirty="0" err="1" smtClean="0"/>
              <a:t>kerala</a:t>
            </a:r>
            <a:r>
              <a:rPr lang="en-US" dirty="0" smtClean="0"/>
              <a:t> for </a:t>
            </a:r>
            <a:r>
              <a:rPr lang="en-US" dirty="0" err="1" smtClean="0"/>
              <a:t>traditiobnal</a:t>
            </a:r>
            <a:r>
              <a:rPr lang="en-US" dirty="0" smtClean="0"/>
              <a:t> research at 2016</a:t>
            </a:r>
          </a:p>
          <a:p>
            <a:r>
              <a:rPr lang="en-US" dirty="0" smtClean="0"/>
              <a:t>WHO </a:t>
            </a:r>
            <a:r>
              <a:rPr lang="en-US" dirty="0" err="1" smtClean="0"/>
              <a:t>sponsered</a:t>
            </a:r>
            <a:r>
              <a:rPr lang="en-US" dirty="0" smtClean="0"/>
              <a:t> global traditional research center is established in </a:t>
            </a:r>
            <a:r>
              <a:rPr lang="en-US" dirty="0" err="1" smtClean="0"/>
              <a:t>jamnagar</a:t>
            </a:r>
            <a:r>
              <a:rPr lang="en-US" dirty="0" smtClean="0"/>
              <a:t>, Gujarat in 2021</a:t>
            </a:r>
          </a:p>
          <a:p>
            <a:r>
              <a:rPr lang="en-US" dirty="0" smtClean="0"/>
              <a:t>State of art government Ayurveda research center is established in </a:t>
            </a:r>
            <a:r>
              <a:rPr lang="en-US" dirty="0" err="1" smtClean="0"/>
              <a:t>mysore</a:t>
            </a:r>
            <a:r>
              <a:rPr lang="en-US" dirty="0" smtClean="0"/>
              <a:t>, </a:t>
            </a:r>
            <a:r>
              <a:rPr lang="en-US" dirty="0" err="1" smtClean="0"/>
              <a:t>karnataka</a:t>
            </a:r>
            <a:r>
              <a:rPr lang="en-US" dirty="0" smtClean="0"/>
              <a:t> at 2017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617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Hints 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782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 / resume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Explore yourself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Marks are important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Scholarship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Share each other experiences</a:t>
            </a:r>
            <a:endParaRPr 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MANTRA TO SUCCESS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Prerequisite to Start A Clinic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Degree Certificate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Registration Certificate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KPME Certificate (for Karnataka state)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Biomedical Waste Management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Trade License from Local bodies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Interstate Registration Transfer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981200" y="2286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>
                <a:solidFill>
                  <a:srgbClr val="C00000"/>
                </a:solidFill>
              </a:rPr>
              <a:t>Future Opportunities in India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609600" y="914400"/>
            <a:ext cx="7772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sz="3200" dirty="0">
                <a:latin typeface="+mn-lt"/>
              </a:rPr>
              <a:t>Wellness centers.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sz="3200" dirty="0" err="1">
                <a:latin typeface="+mn-lt"/>
              </a:rPr>
              <a:t>Speciality</a:t>
            </a:r>
            <a:r>
              <a:rPr lang="en-US" sz="3200" dirty="0">
                <a:latin typeface="+mn-lt"/>
              </a:rPr>
              <a:t> Centers in Multi-National Hospitals.  Like FORTIS APOLLO Hospitals etc.,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sz="3200" dirty="0">
                <a:latin typeface="+mn-lt"/>
              </a:rPr>
              <a:t>Start a NGO &amp; give projects to Government of India &amp; get the funds.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sz="3200" dirty="0">
                <a:latin typeface="+mn-lt"/>
              </a:rPr>
              <a:t>Tie up with multi-national drug company for herbal products.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sz="3200" dirty="0">
                <a:latin typeface="+mn-lt"/>
              </a:rPr>
              <a:t>Disease survey &amp; treatment unit.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sz="3200" dirty="0">
                <a:latin typeface="+mn-lt"/>
              </a:rPr>
              <a:t>Disease </a:t>
            </a:r>
            <a:r>
              <a:rPr lang="en-US" sz="3200" dirty="0" err="1">
                <a:latin typeface="+mn-lt"/>
              </a:rPr>
              <a:t>Speciality</a:t>
            </a:r>
            <a:r>
              <a:rPr lang="en-US" sz="3200" dirty="0">
                <a:latin typeface="+mn-lt"/>
              </a:rPr>
              <a:t> hospitals.</a:t>
            </a:r>
          </a:p>
          <a:p>
            <a:pPr marL="342900" indent="-342900" eaLnBrk="1" hangingPunct="1"/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09600"/>
            <a:ext cx="8077200" cy="1219200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263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Opportunities 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No where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???!!!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962400"/>
            <a:ext cx="8757462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Opportunities  NOW-HERE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43400" y="1676400"/>
            <a:ext cx="152400" cy="1752600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8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sz="3200" dirty="0" smtClean="0">
                <a:latin typeface="+mn-lt"/>
              </a:rPr>
              <a:t>7.    Super </a:t>
            </a:r>
            <a:r>
              <a:rPr lang="en-US" sz="3200" dirty="0" err="1" smtClean="0">
                <a:latin typeface="+mn-lt"/>
              </a:rPr>
              <a:t>Speciality</a:t>
            </a:r>
            <a:r>
              <a:rPr lang="en-US" sz="3200" dirty="0" smtClean="0">
                <a:latin typeface="+mn-lt"/>
              </a:rPr>
              <a:t> Panchakarma Centers.</a:t>
            </a:r>
          </a:p>
          <a:p>
            <a:pPr marL="514350" indent="-514350" eaLnBrk="1" hangingPunct="1"/>
            <a:r>
              <a:rPr lang="en-US" sz="3200" dirty="0" smtClean="0">
                <a:latin typeface="+mn-lt"/>
              </a:rPr>
              <a:t>8.    </a:t>
            </a:r>
            <a:r>
              <a:rPr lang="en-US" sz="3200" dirty="0" err="1" smtClean="0">
                <a:latin typeface="+mn-lt"/>
              </a:rPr>
              <a:t>Anorectal</a:t>
            </a:r>
            <a:r>
              <a:rPr lang="en-US" sz="3200" dirty="0" smtClean="0">
                <a:latin typeface="+mn-lt"/>
              </a:rPr>
              <a:t> Clinics.</a:t>
            </a:r>
          </a:p>
          <a:p>
            <a:pPr marL="514350" indent="-514350" eaLnBrk="1" hangingPunct="1"/>
            <a:r>
              <a:rPr lang="en-US" sz="3200" dirty="0" smtClean="0">
                <a:latin typeface="+mn-lt"/>
              </a:rPr>
              <a:t>9.    Preventive care therapy centers.</a:t>
            </a:r>
          </a:p>
          <a:p>
            <a:pPr marL="514350" indent="-514350" eaLnBrk="1" hangingPunct="1"/>
            <a:r>
              <a:rPr lang="en-US" sz="3200" dirty="0" smtClean="0">
                <a:latin typeface="+mn-lt"/>
              </a:rPr>
              <a:t>10.  Ayurvedic Hotels.</a:t>
            </a:r>
          </a:p>
          <a:p>
            <a:pPr marL="514350" indent="-514350" eaLnBrk="1" hangingPunct="1"/>
            <a:r>
              <a:rPr lang="en-US" sz="3200" dirty="0" smtClean="0">
                <a:latin typeface="+mn-lt"/>
              </a:rPr>
              <a:t>11.  Ayurvedic Consumable Industry, like herbal   </a:t>
            </a:r>
          </a:p>
          <a:p>
            <a:pPr marL="514350" indent="-514350" eaLnBrk="1" hangingPunct="1"/>
            <a:r>
              <a:rPr lang="en-US" sz="3200" dirty="0" smtClean="0">
                <a:latin typeface="+mn-lt"/>
              </a:rPr>
              <a:t>        tea, herbal cigarettes, herbal </a:t>
            </a:r>
            <a:r>
              <a:rPr lang="en-US" sz="3200" dirty="0" err="1" smtClean="0">
                <a:latin typeface="+mn-lt"/>
              </a:rPr>
              <a:t>bidas</a:t>
            </a:r>
            <a:r>
              <a:rPr lang="en-US" sz="3200" dirty="0" smtClean="0">
                <a:latin typeface="+mn-lt"/>
              </a:rPr>
              <a:t>.</a:t>
            </a:r>
          </a:p>
          <a:p>
            <a:pPr marL="514350" indent="-514350" eaLnBrk="1" hangingPunct="1"/>
            <a:r>
              <a:rPr lang="en-US" sz="3200" dirty="0" smtClean="0">
                <a:latin typeface="+mn-lt"/>
              </a:rPr>
              <a:t>12.  All </a:t>
            </a:r>
            <a:r>
              <a:rPr lang="en-US" sz="3200" dirty="0" err="1" smtClean="0">
                <a:latin typeface="+mn-lt"/>
              </a:rPr>
              <a:t>alopathic</a:t>
            </a:r>
            <a:r>
              <a:rPr lang="en-US" sz="3200" dirty="0" smtClean="0">
                <a:latin typeface="+mn-lt"/>
              </a:rPr>
              <a:t> hospital will have a </a:t>
            </a:r>
            <a:r>
              <a:rPr lang="en-US" sz="3200" dirty="0" err="1" smtClean="0">
                <a:latin typeface="+mn-lt"/>
              </a:rPr>
              <a:t>ayurvedic</a:t>
            </a:r>
            <a:endParaRPr lang="en-US" sz="3200" dirty="0" smtClean="0">
              <a:latin typeface="+mn-lt"/>
            </a:endParaRPr>
          </a:p>
          <a:p>
            <a:pPr marL="514350" indent="-514350" eaLnBrk="1" hangingPunct="1"/>
            <a:r>
              <a:rPr lang="en-US" sz="3200" dirty="0" smtClean="0">
                <a:latin typeface="+mn-lt"/>
              </a:rPr>
              <a:t>        units in future.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Central Govt. initiatives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Under co-location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NRHM-all PHC,CHC,TH,DH will have one AYUSH doctor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Panchakarma </a:t>
            </a:r>
            <a:r>
              <a:rPr lang="en-US" dirty="0" err="1" smtClean="0"/>
              <a:t>Ksharasutrs</a:t>
            </a:r>
            <a:r>
              <a:rPr lang="en-US" dirty="0" smtClean="0"/>
              <a:t> </a:t>
            </a:r>
            <a:r>
              <a:rPr lang="en-US" dirty="0" err="1" smtClean="0"/>
              <a:t>speciality</a:t>
            </a:r>
            <a:r>
              <a:rPr lang="en-US" dirty="0" smtClean="0"/>
              <a:t> hospitals in Dist HQ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Super </a:t>
            </a:r>
            <a:r>
              <a:rPr lang="en-US" dirty="0" err="1" smtClean="0"/>
              <a:t>speciality</a:t>
            </a:r>
            <a:r>
              <a:rPr lang="en-US" dirty="0" smtClean="0"/>
              <a:t> Hospitals in NIMHANS,KIDWAI,JAYADEVA,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Speciality</a:t>
            </a:r>
            <a:r>
              <a:rPr lang="en-US" dirty="0" smtClean="0"/>
              <a:t> hospitals in PPP Mode with </a:t>
            </a:r>
            <a:r>
              <a:rPr lang="en-US" dirty="0" err="1" smtClean="0"/>
              <a:t>sreedhareeyam,vaidyaratum</a:t>
            </a:r>
            <a:r>
              <a:rPr lang="en-US" dirty="0" smtClean="0"/>
              <a:t> ,etc..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Govt. of Karnataka Initiatives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of art AYUSH research centers in all divisions</a:t>
            </a:r>
          </a:p>
          <a:p>
            <a:pPr eaLnBrk="1" hangingPunct="1"/>
            <a:r>
              <a:rPr lang="en-US" dirty="0" err="1" smtClean="0"/>
              <a:t>Superspeciality</a:t>
            </a:r>
            <a:r>
              <a:rPr lang="en-US" dirty="0" smtClean="0"/>
              <a:t> </a:t>
            </a:r>
            <a:r>
              <a:rPr lang="en-IN" dirty="0" smtClean="0"/>
              <a:t>AYUSH hospitals in all divisions</a:t>
            </a:r>
          </a:p>
          <a:p>
            <a:pPr eaLnBrk="1" hangingPunct="1"/>
            <a:r>
              <a:rPr lang="en-IN" dirty="0" smtClean="0"/>
              <a:t>AYUSH hospitals for all TQ,</a:t>
            </a:r>
          </a:p>
          <a:p>
            <a:pPr eaLnBrk="1" hangingPunct="1"/>
            <a:r>
              <a:rPr lang="en-IN" dirty="0" smtClean="0"/>
              <a:t>AYUSH hospitals for all </a:t>
            </a:r>
            <a:r>
              <a:rPr lang="en-IN" dirty="0" err="1" smtClean="0"/>
              <a:t>Hobalis</a:t>
            </a:r>
            <a:r>
              <a:rPr lang="en-IN" dirty="0" smtClean="0"/>
              <a:t>,</a:t>
            </a:r>
          </a:p>
          <a:p>
            <a:pPr eaLnBrk="1" hangingPunct="1"/>
            <a:r>
              <a:rPr lang="en-IN" dirty="0" smtClean="0"/>
              <a:t>State of art mega AYUSH pharmaceutical production unit</a:t>
            </a:r>
          </a:p>
          <a:p>
            <a:pPr eaLnBrk="1" hangingPunct="1"/>
            <a:endParaRPr lang="en-IN" dirty="0" smtClean="0"/>
          </a:p>
          <a:p>
            <a:pPr eaLnBrk="1" hangingPunct="1"/>
            <a:endParaRPr lang="en-IN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Under PPP mode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12</a:t>
            </a:r>
            <a:r>
              <a:rPr lang="en-US" baseline="30000" dirty="0" smtClean="0"/>
              <a:t>th</a:t>
            </a:r>
            <a:r>
              <a:rPr lang="en-US" dirty="0" smtClean="0"/>
              <a:t> plan AYUSH outlay is 6.500 </a:t>
            </a:r>
            <a:r>
              <a:rPr lang="en-US" dirty="0" err="1" smtClean="0"/>
              <a:t>crores</a:t>
            </a:r>
            <a:endParaRPr lang="en-US" dirty="0" smtClean="0"/>
          </a:p>
          <a:p>
            <a:pPr eaLnBrk="1" hangingPunct="1"/>
            <a:r>
              <a:rPr lang="en-US" dirty="0" smtClean="0"/>
              <a:t>NGO’s can establish </a:t>
            </a:r>
            <a:r>
              <a:rPr lang="en-US" dirty="0" err="1" smtClean="0"/>
              <a:t>speciality</a:t>
            </a:r>
            <a:r>
              <a:rPr lang="en-US" dirty="0" smtClean="0"/>
              <a:t> </a:t>
            </a:r>
            <a:r>
              <a:rPr lang="en-US" dirty="0" err="1" smtClean="0"/>
              <a:t>hospitals,resorts</a:t>
            </a:r>
            <a:r>
              <a:rPr lang="en-US" dirty="0" smtClean="0"/>
              <a:t> and clinical </a:t>
            </a:r>
            <a:r>
              <a:rPr lang="en-US" dirty="0" err="1" smtClean="0"/>
              <a:t>opd’s</a:t>
            </a:r>
            <a:endParaRPr lang="en-US" dirty="0" smtClean="0"/>
          </a:p>
          <a:p>
            <a:pPr eaLnBrk="1" hangingPunct="1"/>
            <a:r>
              <a:rPr lang="en-US" dirty="0" smtClean="0"/>
              <a:t>GOK subsidy for resorts under tourist policy</a:t>
            </a:r>
          </a:p>
          <a:p>
            <a:pPr eaLnBrk="1" hangingPunct="1"/>
            <a:r>
              <a:rPr lang="en-US" dirty="0" smtClean="0"/>
              <a:t>GOK recognizes and reimburses </a:t>
            </a:r>
            <a:r>
              <a:rPr lang="en-US" dirty="0" err="1" smtClean="0"/>
              <a:t>opd</a:t>
            </a:r>
            <a:r>
              <a:rPr lang="en-US" dirty="0" smtClean="0"/>
              <a:t> and </a:t>
            </a:r>
            <a:r>
              <a:rPr lang="en-US" dirty="0" err="1" smtClean="0"/>
              <a:t>ipd</a:t>
            </a:r>
            <a:r>
              <a:rPr lang="en-US" dirty="0" smtClean="0"/>
              <a:t> bills of AYUSH centers</a:t>
            </a:r>
          </a:p>
          <a:p>
            <a:pPr eaLnBrk="1" hangingPunct="1"/>
            <a:r>
              <a:rPr lang="en-US" dirty="0" smtClean="0"/>
              <a:t>GOK efforts to reimbursement facility at insurance sector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ITEGRATED PRACTICE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Efforts are going on to allow AYUSH doctors ethically practice </a:t>
            </a:r>
            <a:r>
              <a:rPr lang="en-US" dirty="0" err="1" smtClean="0"/>
              <a:t>allopathy</a:t>
            </a:r>
            <a:r>
              <a:rPr lang="en-US" dirty="0" smtClean="0"/>
              <a:t> medicines?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5105400"/>
          </a:xfrm>
        </p:spPr>
        <p:txBody>
          <a:bodyPr/>
          <a:lstStyle/>
          <a:p>
            <a:pPr algn="l" eaLnBrk="1" hangingPunct="1"/>
            <a:r>
              <a:rPr lang="en-US" sz="5400" u="sng" dirty="0" smtClean="0"/>
              <a:t/>
            </a:r>
            <a:br>
              <a:rPr lang="en-US" sz="5400" u="sng" dirty="0" smtClean="0"/>
            </a:br>
            <a:r>
              <a:rPr lang="en-US" sz="5400" u="sng" dirty="0" smtClean="0"/>
              <a:t/>
            </a:r>
            <a:br>
              <a:rPr lang="en-US" sz="5400" u="sng" dirty="0" smtClean="0"/>
            </a:br>
            <a:r>
              <a:rPr lang="en-US" sz="5400" b="1" u="sng" dirty="0" smtClean="0">
                <a:solidFill>
                  <a:srgbClr val="C00000"/>
                </a:solidFill>
              </a:rPr>
              <a:t>New Initiatives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* Model </a:t>
            </a:r>
            <a:r>
              <a:rPr lang="en-US" sz="3200" dirty="0" err="1" smtClean="0"/>
              <a:t>ayush</a:t>
            </a:r>
            <a:r>
              <a:rPr lang="en-US" sz="3200" dirty="0" smtClean="0"/>
              <a:t> District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 Model YOGA </a:t>
            </a:r>
            <a:r>
              <a:rPr lang="en-US" sz="3200" dirty="0" err="1" smtClean="0"/>
              <a:t>Taluk</a:t>
            </a:r>
            <a:r>
              <a:rPr lang="en-US" sz="3200" dirty="0" smtClean="0"/>
              <a:t>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 Prevention of </a:t>
            </a:r>
            <a:r>
              <a:rPr lang="en-US" sz="3200" dirty="0" err="1" smtClean="0"/>
              <a:t>Aneamia</a:t>
            </a:r>
            <a:r>
              <a:rPr lang="en-US" sz="3200" dirty="0" smtClean="0"/>
              <a:t> through AYUSH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 Geriatric </a:t>
            </a:r>
            <a:r>
              <a:rPr lang="en-US" sz="3200" dirty="0" err="1" smtClean="0"/>
              <a:t>carethrough</a:t>
            </a:r>
            <a:r>
              <a:rPr lang="en-US" sz="3200" dirty="0" smtClean="0"/>
              <a:t> AYUSH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 Integrated Research in AYUSH (</a:t>
            </a:r>
            <a:r>
              <a:rPr lang="en-US" sz="3200" dirty="0" err="1" smtClean="0"/>
              <a:t>Specality</a:t>
            </a:r>
            <a:r>
              <a:rPr lang="en-US" sz="3200" dirty="0" smtClean="0"/>
              <a:t> Hospitals)</a:t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39939" name="Picture 3" descr="E:\Dept.Work\photos and clip art\Vaidy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175" y="5181600"/>
            <a:ext cx="1647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09600"/>
            <a:ext cx="8077200" cy="1219200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263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Opportunities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Nowhere ???!!!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962400"/>
            <a:ext cx="8757462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Opportunities  NOW-HERE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43400" y="1676400"/>
            <a:ext cx="152400" cy="1752600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65" name="Picture 5" descr="E:\Dept.Work\photos and clip art\Vaidy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475" y="5638800"/>
            <a:ext cx="14065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Futuristic view in Ayush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364163"/>
          </a:xfrm>
        </p:spPr>
        <p:txBody>
          <a:bodyPr/>
          <a:lstStyle/>
          <a:p>
            <a:pPr eaLnBrk="1" hangingPunct="1"/>
            <a:r>
              <a:rPr lang="en-US" dirty="0" smtClean="0"/>
              <a:t>In agriculture sector identification conservation and cultivation of RET species</a:t>
            </a:r>
          </a:p>
          <a:p>
            <a:pPr eaLnBrk="1" hangingPunct="1"/>
            <a:r>
              <a:rPr lang="en-US" dirty="0" smtClean="0"/>
              <a:t>Training and development in tissue culture</a:t>
            </a:r>
          </a:p>
          <a:p>
            <a:pPr eaLnBrk="1" hangingPunct="1"/>
            <a:r>
              <a:rPr lang="en-US" dirty="0" smtClean="0"/>
              <a:t>Exporting cultivated drugs in demand</a:t>
            </a:r>
          </a:p>
          <a:p>
            <a:pPr eaLnBrk="1" hangingPunct="1"/>
            <a:r>
              <a:rPr lang="en-US" dirty="0" err="1" smtClean="0"/>
              <a:t>Govt</a:t>
            </a:r>
            <a:r>
              <a:rPr lang="en-US" dirty="0" smtClean="0"/>
              <a:t> of </a:t>
            </a:r>
            <a:r>
              <a:rPr lang="en-US" dirty="0" err="1" smtClean="0"/>
              <a:t>india</a:t>
            </a:r>
            <a:r>
              <a:rPr lang="en-US" dirty="0" smtClean="0"/>
              <a:t> is initiating schemes for national programs for geriatrics(</a:t>
            </a:r>
            <a:r>
              <a:rPr lang="en-US" dirty="0" err="1" smtClean="0"/>
              <a:t>rasayana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In NCD national programs opportunities for </a:t>
            </a:r>
            <a:r>
              <a:rPr lang="en-US" dirty="0" err="1" smtClean="0"/>
              <a:t>ayush</a:t>
            </a:r>
            <a:r>
              <a:rPr lang="en-US" dirty="0" smtClean="0"/>
              <a:t> </a:t>
            </a:r>
            <a:r>
              <a:rPr lang="en-US" dirty="0" smtClean="0"/>
              <a:t>doctors</a:t>
            </a:r>
          </a:p>
          <a:p>
            <a:pPr eaLnBrk="1" hangingPunct="1"/>
            <a:r>
              <a:rPr lang="en-US" dirty="0" smtClean="0"/>
              <a:t>In 2019 government of </a:t>
            </a:r>
            <a:r>
              <a:rPr lang="en-US" dirty="0" err="1" smtClean="0"/>
              <a:t>india</a:t>
            </a:r>
            <a:r>
              <a:rPr lang="en-US" dirty="0" smtClean="0"/>
              <a:t> announces to establish a </a:t>
            </a:r>
            <a:r>
              <a:rPr lang="en-US" dirty="0" err="1" smtClean="0"/>
              <a:t>Ganga</a:t>
            </a:r>
            <a:r>
              <a:rPr lang="en-US" dirty="0" smtClean="0"/>
              <a:t> corridor to develop the RET species along with sides of </a:t>
            </a:r>
            <a:r>
              <a:rPr lang="en-US" dirty="0" err="1" smtClean="0"/>
              <a:t>ganga</a:t>
            </a:r>
            <a:r>
              <a:rPr lang="en-US" dirty="0" smtClean="0"/>
              <a:t> river</a:t>
            </a: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Opportunities in private sector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all </a:t>
            </a:r>
            <a:r>
              <a:rPr lang="en-US" dirty="0" err="1" smtClean="0"/>
              <a:t>ayurvedic</a:t>
            </a:r>
            <a:r>
              <a:rPr lang="en-US" dirty="0" smtClean="0"/>
              <a:t> medical stores appointment of qualified </a:t>
            </a:r>
            <a:r>
              <a:rPr lang="en-US" dirty="0" err="1" smtClean="0"/>
              <a:t>ayush</a:t>
            </a:r>
            <a:r>
              <a:rPr lang="en-US" dirty="0" smtClean="0"/>
              <a:t> doctors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all super </a:t>
            </a:r>
            <a:r>
              <a:rPr lang="en-US" dirty="0" err="1" smtClean="0"/>
              <a:t>speciality</a:t>
            </a:r>
            <a:r>
              <a:rPr lang="en-US" dirty="0" smtClean="0"/>
              <a:t> hospitals </a:t>
            </a:r>
            <a:r>
              <a:rPr lang="en-US" dirty="0" err="1" smtClean="0"/>
              <a:t>specilized</a:t>
            </a:r>
            <a:r>
              <a:rPr lang="en-US" dirty="0" smtClean="0"/>
              <a:t> </a:t>
            </a:r>
            <a:r>
              <a:rPr lang="en-US" dirty="0" err="1" smtClean="0"/>
              <a:t>ayush</a:t>
            </a:r>
            <a:r>
              <a:rPr lang="en-US" dirty="0" smtClean="0"/>
              <a:t> therapies clinic will be opened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Narayana</a:t>
            </a:r>
            <a:r>
              <a:rPr lang="en-US" dirty="0" smtClean="0"/>
              <a:t> </a:t>
            </a:r>
            <a:r>
              <a:rPr lang="en-US" dirty="0" err="1" smtClean="0"/>
              <a:t>hridayalaya</a:t>
            </a:r>
            <a:r>
              <a:rPr lang="en-US" dirty="0" smtClean="0"/>
              <a:t> </a:t>
            </a:r>
            <a:r>
              <a:rPr lang="en-US" dirty="0" err="1" smtClean="0"/>
              <a:t>bangalore</a:t>
            </a:r>
            <a:r>
              <a:rPr lang="en-US" dirty="0" smtClean="0"/>
              <a:t> is developing a </a:t>
            </a:r>
            <a:r>
              <a:rPr lang="en-US" dirty="0" err="1" smtClean="0"/>
              <a:t>curricullum</a:t>
            </a:r>
            <a:r>
              <a:rPr lang="en-US" dirty="0" smtClean="0"/>
              <a:t> with certified course for </a:t>
            </a:r>
            <a:r>
              <a:rPr lang="en-US" dirty="0" err="1" smtClean="0"/>
              <a:t>ayush</a:t>
            </a:r>
            <a:r>
              <a:rPr lang="en-US" dirty="0" smtClean="0"/>
              <a:t> doctors in ICU management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Manasa</a:t>
            </a:r>
            <a:r>
              <a:rPr lang="en-US" dirty="0" smtClean="0"/>
              <a:t> </a:t>
            </a:r>
            <a:r>
              <a:rPr lang="en-US" dirty="0" err="1" smtClean="0"/>
              <a:t>shivamogga</a:t>
            </a:r>
            <a:r>
              <a:rPr lang="en-US" dirty="0" smtClean="0"/>
              <a:t> wanted to start a course for </a:t>
            </a:r>
            <a:r>
              <a:rPr lang="en-US" dirty="0" err="1" smtClean="0"/>
              <a:t>ayush</a:t>
            </a:r>
            <a:r>
              <a:rPr lang="en-US" dirty="0" smtClean="0"/>
              <a:t> doctors for mental ailments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Recent Initiatives from GOI for Ayurveda Doctors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153400" cy="5105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Appointment of AYUSH Doctors in Railway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Hospitals, already recruited in 55 centers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Appointment of AYUSH Doctors in Military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Hospitals, already recruited in 45 hospitals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Appointment of AYUSH Doctors in Center University Health Centers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wn.com/pd/b1/78/4c0a323831e0e7f3b85a9a770b4f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371600" y="52578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>
                <a:solidFill>
                  <a:srgbClr val="003300"/>
                </a:solidFill>
              </a:rPr>
              <a:t>Present scenario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914400" y="59436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/>
              <a:t>Are you ready for change?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l_fi" descr="http://image.shutterstock.com/display_pic_with_logo/275455/275455,1245287748,4/stock-photo-antique-cart-wheel-made-of-wood-and-iron-lined-isolated-3222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l_fi" descr="http://img.diytrade.com/cdimg/189865/470859/0/1220751414/Barrow_Wheel_Air_Compressor_Wheel_Hose_Reel_Cart_Wheel_Industrial_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il_fi" descr="http://1.bp.blogspot.com/_S8Ywz4XdTZQ/SjM4M-Ow9DI/AAAAAAAAC3c/IPtuxQk96m4/s400/Honda-CRV-Diesel-Car-Indi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32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E:\Dept.Work\photos and clip art\Vaidy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28600"/>
            <a:ext cx="16764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Its not height matters ,its measurement that matters</a:t>
            </a:r>
            <a:endParaRPr lang="en-US" dirty="0"/>
          </a:p>
        </p:txBody>
      </p:sp>
      <p:pic>
        <p:nvPicPr>
          <p:cNvPr id="45059" name="Picture 2" descr="C:\Users\Dr vijayalakshmi\Desktop\Using_Trigonometry_to_Find_the_Height_of_a_Building_(2)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2700" y="2057400"/>
            <a:ext cx="5627688" cy="3962400"/>
          </a:xfrm>
          <a:solidFill>
            <a:schemeClr val="accent1"/>
          </a:solidFill>
        </p:spPr>
      </p:pic>
      <p:pic>
        <p:nvPicPr>
          <p:cNvPr id="45060" name="Picture 4" descr="E:\Dept.Work\photos and clip art\Vaidy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228600"/>
            <a:ext cx="1230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91600" cy="55213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>
                <a:solidFill>
                  <a:srgbClr val="C00000"/>
                </a:solidFill>
                <a:latin typeface="Georgia" pitchFamily="18" charset="0"/>
              </a:rPr>
              <a:t>Generations changed……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b="1" dirty="0">
                <a:latin typeface="Edwardian Script ITC" pitchFamily="66" charset="0"/>
              </a:rPr>
              <a:t>Gallons of water flown in Thames still you are in Sleep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/>
              <a:t>….AWAKE…. 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 smtClean="0">
                <a:latin typeface="Georgia" pitchFamily="18" charset="0"/>
              </a:rPr>
              <a:t>It </a:t>
            </a:r>
            <a:r>
              <a:rPr lang="en-US" sz="4800" b="1" dirty="0">
                <a:latin typeface="Georgia" pitchFamily="18" charset="0"/>
              </a:rPr>
              <a:t>is your time </a:t>
            </a:r>
            <a:r>
              <a:rPr lang="en-US" sz="4800" b="1" dirty="0" smtClean="0">
                <a:latin typeface="Georgia" pitchFamily="18" charset="0"/>
              </a:rPr>
              <a:t>to grab </a:t>
            </a:r>
            <a:r>
              <a:rPr lang="en-US" sz="4800" b="1" dirty="0">
                <a:latin typeface="Georgia" pitchFamily="18" charset="0"/>
              </a:rPr>
              <a:t>the opportunity</a:t>
            </a:r>
            <a:r>
              <a:rPr lang="en-US" sz="4800" b="1" dirty="0" smtClean="0">
                <a:latin typeface="Georgia" pitchFamily="18" charset="0"/>
              </a:rPr>
              <a:t>. </a:t>
            </a:r>
            <a:r>
              <a:rPr lang="en-US" sz="4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000" dirty="0"/>
          </a:p>
        </p:txBody>
      </p:sp>
      <p:pic>
        <p:nvPicPr>
          <p:cNvPr id="46083" name="Picture 3" descr="E:\Dept.Work\photos and clip art\Vaidy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OPPORTUNITIES IN A GLANCE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AYURVEDA  RESEARCH CENTER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38800"/>
            <a:ext cx="914400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FUTURE IS IN YOUR HANDS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 descr="Main 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9200"/>
            <a:ext cx="9144001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952875" y="3244850"/>
            <a:ext cx="1238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Thank you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952875" y="3244850"/>
            <a:ext cx="1238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Thank you</a:t>
            </a:r>
          </a:p>
        </p:txBody>
      </p:sp>
      <p:pic>
        <p:nvPicPr>
          <p:cNvPr id="48132" name="Picture 2" descr="http://www.textually.org/textually/archives/images/set2/bird_f.19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91673" y="2967335"/>
            <a:ext cx="33970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50800"/>
                <a:solidFill>
                  <a:schemeClr val="tx2">
                    <a:lumMod val="40000"/>
                    <a:lumOff val="60000"/>
                  </a:schemeClr>
                </a:solidFill>
              </a:rPr>
              <a:t>Thank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81000"/>
            <a:ext cx="662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MILES &amp; MILES TO GO BEFORE WE SLEEP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1828800"/>
            <a:ext cx="2438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SET YOUR GOAL SKY IS LIMIT FOR YOU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Essentials as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</a:p>
          <a:p>
            <a:r>
              <a:rPr lang="en-US" dirty="0" smtClean="0"/>
              <a:t>Technical Skill</a:t>
            </a:r>
          </a:p>
          <a:p>
            <a:r>
              <a:rPr lang="en-US" dirty="0" smtClean="0"/>
              <a:t>Communication Skill</a:t>
            </a:r>
          </a:p>
          <a:p>
            <a:r>
              <a:rPr lang="en-US" dirty="0" smtClean="0"/>
              <a:t>Managerial skill</a:t>
            </a:r>
          </a:p>
          <a:p>
            <a:r>
              <a:rPr lang="en-US" dirty="0" smtClean="0"/>
              <a:t>Attitude</a:t>
            </a:r>
          </a:p>
          <a:p>
            <a:r>
              <a:rPr lang="en-US" dirty="0" smtClean="0"/>
              <a:t>Aptitude </a:t>
            </a:r>
          </a:p>
          <a:p>
            <a:r>
              <a:rPr lang="en-US" dirty="0" smtClean="0"/>
              <a:t>Management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dn.wn.com/pd/a7/e4/2e5c498f3b7df8365469e1be9cf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371600" y="5257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Loads of opportunities are here but no takers.  Still you are trying alone without any goals</a:t>
            </a: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867400"/>
            <a:ext cx="617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0000"/>
                </a:solidFill>
              </a:rPr>
              <a:t>Set your goals sky is the limit 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66800" y="3048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C00000"/>
                </a:solidFill>
              </a:rPr>
              <a:t>Future scenario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8839200" cy="6096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 BAMS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 algn="l" eaLnBrk="1" fontAlgn="auto" hangingPunct="1">
              <a:lnSpc>
                <a:spcPct val="150000"/>
              </a:lnSpc>
              <a:spcAft>
                <a:spcPts val="0"/>
              </a:spcAft>
              <a:buSzPct val="80000"/>
              <a:buFont typeface="+mj-lt"/>
              <a:buAutoNum type="romanUcPeriod"/>
              <a:defRPr/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practice</a:t>
            </a:r>
          </a:p>
          <a:p>
            <a:pPr marL="1485900" lvl="2" indent="-571500" algn="l" eaLnBrk="1" fontAlgn="auto" hangingPunct="1">
              <a:lnSpc>
                <a:spcPct val="150000"/>
              </a:lnSpc>
              <a:spcAft>
                <a:spcPts val="0"/>
              </a:spcAft>
              <a:buSzPct val="80000"/>
              <a:buFont typeface="+mj-lt"/>
              <a:buAutoNum type="romanUcPeriod"/>
              <a:defRPr/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Further studies PG study fellowship PhD and super specialty  </a:t>
            </a:r>
          </a:p>
          <a:p>
            <a:pPr marL="1485900" lvl="2" indent="-571500" algn="l" eaLnBrk="1" fontAlgn="auto" hangingPunct="1">
              <a:lnSpc>
                <a:spcPct val="150000"/>
              </a:lnSpc>
              <a:spcAft>
                <a:spcPts val="0"/>
              </a:spcAft>
              <a:buSzPct val="80000"/>
              <a:buFont typeface="+mj-lt"/>
              <a:buAutoNum type="romanUcPeriod"/>
              <a:defRPr/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Pharmaceutical opportunities</a:t>
            </a:r>
          </a:p>
          <a:p>
            <a:pPr marL="1485900" lvl="2" indent="-571500" algn="l" eaLnBrk="1" fontAlgn="auto" hangingPunct="1">
              <a:lnSpc>
                <a:spcPct val="150000"/>
              </a:lnSpc>
              <a:spcAft>
                <a:spcPts val="0"/>
              </a:spcAft>
              <a:buSzPct val="80000"/>
              <a:buFont typeface="+mj-lt"/>
              <a:buAutoNum type="romanUcPeriod"/>
              <a:defRPr/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Government jobs</a:t>
            </a:r>
          </a:p>
          <a:p>
            <a:pPr marL="1485900" lvl="2" indent="-571500" algn="l" eaLnBrk="1" fontAlgn="auto" hangingPunct="1">
              <a:lnSpc>
                <a:spcPct val="150000"/>
              </a:lnSpc>
              <a:spcAft>
                <a:spcPts val="0"/>
              </a:spcAft>
              <a:buSzPct val="80000"/>
              <a:buFont typeface="+mj-lt"/>
              <a:buAutoNum type="romanUcPeriod"/>
              <a:defRPr/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opportunities</a:t>
            </a:r>
          </a:p>
          <a:p>
            <a:pPr marL="1485900" lvl="2" indent="-571500" algn="l" eaLnBrk="1" fontAlgn="auto" hangingPunct="1">
              <a:lnSpc>
                <a:spcPct val="150000"/>
              </a:lnSpc>
              <a:spcAft>
                <a:spcPts val="0"/>
              </a:spcAft>
              <a:buSzPct val="80000"/>
              <a:buFont typeface="+mj-lt"/>
              <a:buAutoNum type="romanUcPeriod"/>
              <a:defRPr/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</a:t>
            </a:r>
          </a:p>
          <a:p>
            <a:pPr marL="1485900" lvl="2" indent="-571500" algn="l" eaLnBrk="1" fontAlgn="auto" hangingPunct="1">
              <a:lnSpc>
                <a:spcPct val="150000"/>
              </a:lnSpc>
              <a:spcAft>
                <a:spcPts val="0"/>
              </a:spcAft>
              <a:buSzPct val="80000"/>
              <a:buFont typeface="+mj-lt"/>
              <a:buAutoNum type="romanUcPeriod"/>
              <a:defRPr/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areas agriculture, biotechnology, forestry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Pre requisites for opportunities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936</TotalTime>
  <Words>1412</Words>
  <Application>Microsoft Office PowerPoint</Application>
  <PresentationFormat>On-screen Show (4:3)</PresentationFormat>
  <Paragraphs>347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Metro</vt:lpstr>
      <vt:lpstr>Welcome to students of  Sharada ayurveda college, Mangalore</vt:lpstr>
      <vt:lpstr>    Career Opportunities in  Ayurveda for Upcoming Graduates</vt:lpstr>
      <vt:lpstr>Congratulations</vt:lpstr>
      <vt:lpstr>Slide 4</vt:lpstr>
      <vt:lpstr>Slide 5</vt:lpstr>
      <vt:lpstr>Essentials as students</vt:lpstr>
      <vt:lpstr>Slide 7</vt:lpstr>
      <vt:lpstr>Slide 8</vt:lpstr>
      <vt:lpstr>Pre requisites for opportunities </vt:lpstr>
      <vt:lpstr>Opportunities in a nut shell</vt:lpstr>
      <vt:lpstr>LADDDER TO SUCCESS     sky is the limit!!!!!</vt:lpstr>
      <vt:lpstr>Ayush health mission a boon or bane???</vt:lpstr>
      <vt:lpstr>PARADIAGM SHIFT FROM INSTITUTION TO INSURANCE</vt:lpstr>
      <vt:lpstr>AYUSHMAN BHARATH</vt:lpstr>
      <vt:lpstr>IMPACT OF AYUSHMAN BHARATH</vt:lpstr>
      <vt:lpstr>UNDER NRHM</vt:lpstr>
      <vt:lpstr>Under NUHM</vt:lpstr>
      <vt:lpstr>Slide 18</vt:lpstr>
      <vt:lpstr>Slide 19</vt:lpstr>
      <vt:lpstr>Contnd…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INNOVATIONS</vt:lpstr>
      <vt:lpstr>INNOVATIONS IN RESEARCH</vt:lpstr>
      <vt:lpstr>Slide 36</vt:lpstr>
      <vt:lpstr>MANTRA TO SUCCESS</vt:lpstr>
      <vt:lpstr>Prerequisite to Start A Clinic</vt:lpstr>
      <vt:lpstr>Slide 39</vt:lpstr>
      <vt:lpstr>Slide 40</vt:lpstr>
      <vt:lpstr>Central Govt. initiatives</vt:lpstr>
      <vt:lpstr>Govt. of Karnataka Initiatives</vt:lpstr>
      <vt:lpstr>Under PPP mode</vt:lpstr>
      <vt:lpstr>ITEGRATED PRACTICE</vt:lpstr>
      <vt:lpstr>  New Initiatives  * Model ayush District Programme  * Model YOGA Taluk Programme  * Prevention of Aneamia through AYUSH  * Geriatric carethrough AYUSH  * Integrated Research in AYUSH (Specality Hospitals) </vt:lpstr>
      <vt:lpstr>Slide 46</vt:lpstr>
      <vt:lpstr>Futuristic view in Ayush</vt:lpstr>
      <vt:lpstr>Opportunities in private sector</vt:lpstr>
      <vt:lpstr>Recent Initiatives from GOI for Ayurveda Doctors</vt:lpstr>
      <vt:lpstr>Slide 50</vt:lpstr>
      <vt:lpstr>Its not height matters ,its measurement that matters</vt:lpstr>
      <vt:lpstr>Slide 52</vt:lpstr>
      <vt:lpstr>OPPORTUNITIES IN A GLANCE</vt:lpstr>
      <vt:lpstr>Slide 54</vt:lpstr>
      <vt:lpstr>Slide 55</vt:lpstr>
    </vt:vector>
  </TitlesOfParts>
  <Company>AYURVEDA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Opportunities in   Ayurveda</dc:title>
  <dc:creator>NAYAN</dc:creator>
  <cp:lastModifiedBy>Windows User</cp:lastModifiedBy>
  <cp:revision>152</cp:revision>
  <dcterms:created xsi:type="dcterms:W3CDTF">2008-09-25T12:23:53Z</dcterms:created>
  <dcterms:modified xsi:type="dcterms:W3CDTF">2022-04-13T11:37:14Z</dcterms:modified>
</cp:coreProperties>
</file>